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1" r:id="rId1"/>
  </p:sldMasterIdLst>
  <p:sldIdLst>
    <p:sldId id="256" r:id="rId2"/>
    <p:sldId id="266" r:id="rId3"/>
    <p:sldId id="257" r:id="rId4"/>
    <p:sldId id="268" r:id="rId5"/>
    <p:sldId id="273" r:id="rId6"/>
    <p:sldId id="258" r:id="rId7"/>
    <p:sldId id="259" r:id="rId8"/>
    <p:sldId id="269" r:id="rId9"/>
    <p:sldId id="274" r:id="rId10"/>
    <p:sldId id="275" r:id="rId11"/>
    <p:sldId id="270" r:id="rId12"/>
    <p:sldId id="271" r:id="rId13"/>
    <p:sldId id="260" r:id="rId14"/>
    <p:sldId id="261" r:id="rId15"/>
    <p:sldId id="265" r:id="rId16"/>
    <p:sldId id="262" r:id="rId17"/>
    <p:sldId id="263" r:id="rId18"/>
    <p:sldId id="264" r:id="rId19"/>
    <p:sldId id="27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92"/>
    <p:restoredTop sz="94694"/>
  </p:normalViewPr>
  <p:slideViewPr>
    <p:cSldViewPr snapToGrid="0">
      <p:cViewPr varScale="1">
        <p:scale>
          <a:sx n="65" d="100"/>
          <a:sy n="65" d="100"/>
        </p:scale>
        <p:origin x="232" y="1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0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4" Type="http://schemas.openxmlformats.org/officeDocument/2006/relationships/image" Target="../media/image12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22.sv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0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4" Type="http://schemas.openxmlformats.org/officeDocument/2006/relationships/image" Target="../media/image12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2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FD9E68-CCA0-4C1A-AC27-96AF9DF36CA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E9E69A34-7D98-42EF-81D5-2FCBDB6ABA3D}">
      <dgm:prSet/>
      <dgm:spPr/>
      <dgm:t>
        <a:bodyPr/>
        <a:lstStyle/>
        <a:p>
          <a:r>
            <a:rPr lang="en-AU"/>
            <a:t>Rotary’s motto: Service Above Self</a:t>
          </a:r>
          <a:endParaRPr lang="en-US"/>
        </a:p>
      </dgm:t>
    </dgm:pt>
    <dgm:pt modelId="{03FB537E-AA70-417D-9ADF-16AFD2C0A617}" type="parTrans" cxnId="{C74CC963-AE22-4ABC-8694-41CBB80A2568}">
      <dgm:prSet/>
      <dgm:spPr/>
      <dgm:t>
        <a:bodyPr/>
        <a:lstStyle/>
        <a:p>
          <a:endParaRPr lang="en-US"/>
        </a:p>
      </dgm:t>
    </dgm:pt>
    <dgm:pt modelId="{8588459D-4BCE-4710-A1C6-D3B26462E907}" type="sibTrans" cxnId="{C74CC963-AE22-4ABC-8694-41CBB80A2568}">
      <dgm:prSet/>
      <dgm:spPr/>
      <dgm:t>
        <a:bodyPr/>
        <a:lstStyle/>
        <a:p>
          <a:endParaRPr lang="en-US"/>
        </a:p>
      </dgm:t>
    </dgm:pt>
    <dgm:pt modelId="{C86D2CD0-DA15-41B9-84E5-8967AA4C9AD1}">
      <dgm:prSet/>
      <dgm:spPr/>
      <dgm:t>
        <a:bodyPr/>
        <a:lstStyle/>
        <a:p>
          <a:r>
            <a:rPr lang="en-AU"/>
            <a:t>The challenge: Time &amp; resource constraints</a:t>
          </a:r>
          <a:endParaRPr lang="en-US"/>
        </a:p>
      </dgm:t>
    </dgm:pt>
    <dgm:pt modelId="{45335D95-0560-4EC7-8A8F-6EEF617B7255}" type="parTrans" cxnId="{20831E5A-CB8F-4478-8710-20E020F37F17}">
      <dgm:prSet/>
      <dgm:spPr/>
      <dgm:t>
        <a:bodyPr/>
        <a:lstStyle/>
        <a:p>
          <a:endParaRPr lang="en-US"/>
        </a:p>
      </dgm:t>
    </dgm:pt>
    <dgm:pt modelId="{1084FBC0-D677-45DE-B062-39A93EE04A55}" type="sibTrans" cxnId="{20831E5A-CB8F-4478-8710-20E020F37F17}">
      <dgm:prSet/>
      <dgm:spPr/>
      <dgm:t>
        <a:bodyPr/>
        <a:lstStyle/>
        <a:p>
          <a:endParaRPr lang="en-US"/>
        </a:p>
      </dgm:t>
    </dgm:pt>
    <dgm:pt modelId="{6DB3B6F1-933F-4BCF-AF2B-B629013FB067}">
      <dgm:prSet/>
      <dgm:spPr/>
      <dgm:t>
        <a:bodyPr/>
        <a:lstStyle/>
        <a:p>
          <a:r>
            <a:rPr lang="en-AU"/>
            <a:t>The solution: Leveraging AI to amplify efforts</a:t>
          </a:r>
          <a:endParaRPr lang="en-US"/>
        </a:p>
      </dgm:t>
    </dgm:pt>
    <dgm:pt modelId="{30863904-4772-429B-8C7F-F6FB9216513C}" type="parTrans" cxnId="{56F4FF9A-246D-4ED9-A013-6033233E5F1A}">
      <dgm:prSet/>
      <dgm:spPr/>
      <dgm:t>
        <a:bodyPr/>
        <a:lstStyle/>
        <a:p>
          <a:endParaRPr lang="en-US"/>
        </a:p>
      </dgm:t>
    </dgm:pt>
    <dgm:pt modelId="{E5BE5570-C7CB-47CC-9668-71C52AF968EC}" type="sibTrans" cxnId="{56F4FF9A-246D-4ED9-A013-6033233E5F1A}">
      <dgm:prSet/>
      <dgm:spPr/>
      <dgm:t>
        <a:bodyPr/>
        <a:lstStyle/>
        <a:p>
          <a:endParaRPr lang="en-US"/>
        </a:p>
      </dgm:t>
    </dgm:pt>
    <dgm:pt modelId="{36014E90-18DF-5A4C-9344-1E78DA0BB37A}" type="pres">
      <dgm:prSet presAssocID="{49FD9E68-CCA0-4C1A-AC27-96AF9DF36CA2}" presName="linear" presStyleCnt="0">
        <dgm:presLayoutVars>
          <dgm:animLvl val="lvl"/>
          <dgm:resizeHandles val="exact"/>
        </dgm:presLayoutVars>
      </dgm:prSet>
      <dgm:spPr/>
    </dgm:pt>
    <dgm:pt modelId="{40813D33-FC4C-6240-8810-550728D5FAD7}" type="pres">
      <dgm:prSet presAssocID="{E9E69A34-7D98-42EF-81D5-2FCBDB6ABA3D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732C892-E9F0-2A43-B840-F74302BA0921}" type="pres">
      <dgm:prSet presAssocID="{8588459D-4BCE-4710-A1C6-D3B26462E907}" presName="spacer" presStyleCnt="0"/>
      <dgm:spPr/>
    </dgm:pt>
    <dgm:pt modelId="{D73214A9-2106-A343-AD26-AD7D328B174A}" type="pres">
      <dgm:prSet presAssocID="{C86D2CD0-DA15-41B9-84E5-8967AA4C9AD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C3EC837D-5DDA-E54C-A597-77CF6F23692A}" type="pres">
      <dgm:prSet presAssocID="{1084FBC0-D677-45DE-B062-39A93EE04A55}" presName="spacer" presStyleCnt="0"/>
      <dgm:spPr/>
    </dgm:pt>
    <dgm:pt modelId="{ED1EBAFF-707C-0547-A6F7-68326064B8A3}" type="pres">
      <dgm:prSet presAssocID="{6DB3B6F1-933F-4BCF-AF2B-B629013FB067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8F73F01-5F6C-B342-85A7-DBDEE1D6A1FD}" type="presOf" srcId="{49FD9E68-CCA0-4C1A-AC27-96AF9DF36CA2}" destId="{36014E90-18DF-5A4C-9344-1E78DA0BB37A}" srcOrd="0" destOrd="0" presId="urn:microsoft.com/office/officeart/2005/8/layout/vList2"/>
    <dgm:cxn modelId="{04BE7717-20C3-494C-8C80-A9D4FC10CF6E}" type="presOf" srcId="{C86D2CD0-DA15-41B9-84E5-8967AA4C9AD1}" destId="{D73214A9-2106-A343-AD26-AD7D328B174A}" srcOrd="0" destOrd="0" presId="urn:microsoft.com/office/officeart/2005/8/layout/vList2"/>
    <dgm:cxn modelId="{20831E5A-CB8F-4478-8710-20E020F37F17}" srcId="{49FD9E68-CCA0-4C1A-AC27-96AF9DF36CA2}" destId="{C86D2CD0-DA15-41B9-84E5-8967AA4C9AD1}" srcOrd="1" destOrd="0" parTransId="{45335D95-0560-4EC7-8A8F-6EEF617B7255}" sibTransId="{1084FBC0-D677-45DE-B062-39A93EE04A55}"/>
    <dgm:cxn modelId="{C74CC963-AE22-4ABC-8694-41CBB80A2568}" srcId="{49FD9E68-CCA0-4C1A-AC27-96AF9DF36CA2}" destId="{E9E69A34-7D98-42EF-81D5-2FCBDB6ABA3D}" srcOrd="0" destOrd="0" parTransId="{03FB537E-AA70-417D-9ADF-16AFD2C0A617}" sibTransId="{8588459D-4BCE-4710-A1C6-D3B26462E907}"/>
    <dgm:cxn modelId="{56F4FF9A-246D-4ED9-A013-6033233E5F1A}" srcId="{49FD9E68-CCA0-4C1A-AC27-96AF9DF36CA2}" destId="{6DB3B6F1-933F-4BCF-AF2B-B629013FB067}" srcOrd="2" destOrd="0" parTransId="{30863904-4772-429B-8C7F-F6FB9216513C}" sibTransId="{E5BE5570-C7CB-47CC-9668-71C52AF968EC}"/>
    <dgm:cxn modelId="{7F3C07A7-0B55-5A4D-9165-23CA7A1C25BD}" type="presOf" srcId="{6DB3B6F1-933F-4BCF-AF2B-B629013FB067}" destId="{ED1EBAFF-707C-0547-A6F7-68326064B8A3}" srcOrd="0" destOrd="0" presId="urn:microsoft.com/office/officeart/2005/8/layout/vList2"/>
    <dgm:cxn modelId="{71A80AD9-9B8D-4140-BD2E-A6B6755328AD}" type="presOf" srcId="{E9E69A34-7D98-42EF-81D5-2FCBDB6ABA3D}" destId="{40813D33-FC4C-6240-8810-550728D5FAD7}" srcOrd="0" destOrd="0" presId="urn:microsoft.com/office/officeart/2005/8/layout/vList2"/>
    <dgm:cxn modelId="{015EB0FA-D7DC-974D-B71A-9D97EA21CA33}" type="presParOf" srcId="{36014E90-18DF-5A4C-9344-1E78DA0BB37A}" destId="{40813D33-FC4C-6240-8810-550728D5FAD7}" srcOrd="0" destOrd="0" presId="urn:microsoft.com/office/officeart/2005/8/layout/vList2"/>
    <dgm:cxn modelId="{802A5AB1-6997-E342-824D-ABFBB577960B}" type="presParOf" srcId="{36014E90-18DF-5A4C-9344-1E78DA0BB37A}" destId="{D732C892-E9F0-2A43-B840-F74302BA0921}" srcOrd="1" destOrd="0" presId="urn:microsoft.com/office/officeart/2005/8/layout/vList2"/>
    <dgm:cxn modelId="{88995663-1F32-BE42-801F-76F8859AD818}" type="presParOf" srcId="{36014E90-18DF-5A4C-9344-1E78DA0BB37A}" destId="{D73214A9-2106-A343-AD26-AD7D328B174A}" srcOrd="2" destOrd="0" presId="urn:microsoft.com/office/officeart/2005/8/layout/vList2"/>
    <dgm:cxn modelId="{6C7C9233-5D8D-354C-B3F1-25A4C0217699}" type="presParOf" srcId="{36014E90-18DF-5A4C-9344-1E78DA0BB37A}" destId="{C3EC837D-5DDA-E54C-A597-77CF6F23692A}" srcOrd="3" destOrd="0" presId="urn:microsoft.com/office/officeart/2005/8/layout/vList2"/>
    <dgm:cxn modelId="{AAC74E19-F4D0-FA44-91D0-F8D8A1811B61}" type="presParOf" srcId="{36014E90-18DF-5A4C-9344-1E78DA0BB37A}" destId="{ED1EBAFF-707C-0547-A6F7-68326064B8A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1870AC0-0CFF-474B-A5A4-C6110792F29B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977D7073-6F7B-4BCA-BFE8-745BF56E750F}">
      <dgm:prSet/>
      <dgm:spPr/>
      <dgm:t>
        <a:bodyPr/>
        <a:lstStyle/>
        <a:p>
          <a:r>
            <a:rPr lang="en-AU"/>
            <a:t>Chatbots to engage potential members</a:t>
          </a:r>
          <a:endParaRPr lang="en-US"/>
        </a:p>
      </dgm:t>
    </dgm:pt>
    <dgm:pt modelId="{25815A81-BBB7-414C-8244-D7DC871140FD}" type="parTrans" cxnId="{DE0B4809-0AAC-4BCF-B415-A7C33DEE6724}">
      <dgm:prSet/>
      <dgm:spPr/>
      <dgm:t>
        <a:bodyPr/>
        <a:lstStyle/>
        <a:p>
          <a:endParaRPr lang="en-US"/>
        </a:p>
      </dgm:t>
    </dgm:pt>
    <dgm:pt modelId="{6A46D5E8-EAF7-492B-8134-55228586D54C}" type="sibTrans" cxnId="{DE0B4809-0AAC-4BCF-B415-A7C33DEE6724}">
      <dgm:prSet/>
      <dgm:spPr/>
      <dgm:t>
        <a:bodyPr/>
        <a:lstStyle/>
        <a:p>
          <a:endParaRPr lang="en-US"/>
        </a:p>
      </dgm:t>
    </dgm:pt>
    <dgm:pt modelId="{614665A1-28C3-4D45-BC88-36EB62523F3D}">
      <dgm:prSet/>
      <dgm:spPr/>
      <dgm:t>
        <a:bodyPr/>
        <a:lstStyle/>
        <a:p>
          <a:r>
            <a:rPr lang="en-AU"/>
            <a:t>AI-powered surveys for community feedback</a:t>
          </a:r>
          <a:endParaRPr lang="en-US"/>
        </a:p>
      </dgm:t>
    </dgm:pt>
    <dgm:pt modelId="{719F8D96-B712-4028-8100-95735389F293}" type="parTrans" cxnId="{F197016C-2D15-4352-A7E8-BF13F2ED3BD2}">
      <dgm:prSet/>
      <dgm:spPr/>
      <dgm:t>
        <a:bodyPr/>
        <a:lstStyle/>
        <a:p>
          <a:endParaRPr lang="en-US"/>
        </a:p>
      </dgm:t>
    </dgm:pt>
    <dgm:pt modelId="{C451ED36-7E72-4B16-8BD1-F611823A3051}" type="sibTrans" cxnId="{F197016C-2D15-4352-A7E8-BF13F2ED3BD2}">
      <dgm:prSet/>
      <dgm:spPr/>
      <dgm:t>
        <a:bodyPr/>
        <a:lstStyle/>
        <a:p>
          <a:endParaRPr lang="en-US"/>
        </a:p>
      </dgm:t>
    </dgm:pt>
    <dgm:pt modelId="{048FABAA-5DF8-4DDE-9223-89C34007CA0D}">
      <dgm:prSet/>
      <dgm:spPr/>
      <dgm:t>
        <a:bodyPr/>
        <a:lstStyle/>
        <a:p>
          <a:r>
            <a:rPr lang="en-AU"/>
            <a:t>Partnerships with local businesses using AI</a:t>
          </a:r>
          <a:endParaRPr lang="en-US"/>
        </a:p>
      </dgm:t>
    </dgm:pt>
    <dgm:pt modelId="{D07C434F-0D75-4758-B368-65B5407646FB}" type="parTrans" cxnId="{BDAFD15E-D5BA-4B60-B323-4B322AF1AC9E}">
      <dgm:prSet/>
      <dgm:spPr/>
      <dgm:t>
        <a:bodyPr/>
        <a:lstStyle/>
        <a:p>
          <a:endParaRPr lang="en-US"/>
        </a:p>
      </dgm:t>
    </dgm:pt>
    <dgm:pt modelId="{9B88E20F-D6E6-41F0-881E-5534BC1B052F}" type="sibTrans" cxnId="{BDAFD15E-D5BA-4B60-B323-4B322AF1AC9E}">
      <dgm:prSet/>
      <dgm:spPr/>
      <dgm:t>
        <a:bodyPr/>
        <a:lstStyle/>
        <a:p>
          <a:endParaRPr lang="en-US"/>
        </a:p>
      </dgm:t>
    </dgm:pt>
    <dgm:pt modelId="{6D96417C-0C1C-4B33-AC46-2E6260154A83}" type="pres">
      <dgm:prSet presAssocID="{61870AC0-0CFF-474B-A5A4-C6110792F29B}" presName="root" presStyleCnt="0">
        <dgm:presLayoutVars>
          <dgm:dir/>
          <dgm:resizeHandles val="exact"/>
        </dgm:presLayoutVars>
      </dgm:prSet>
      <dgm:spPr/>
    </dgm:pt>
    <dgm:pt modelId="{1C5665D5-9F3C-410F-BD94-8CFDB22FB14F}" type="pres">
      <dgm:prSet presAssocID="{977D7073-6F7B-4BCA-BFE8-745BF56E750F}" presName="compNode" presStyleCnt="0"/>
      <dgm:spPr/>
    </dgm:pt>
    <dgm:pt modelId="{504FED4E-E467-4F65-AD9A-9F37BFBE1FC0}" type="pres">
      <dgm:prSet presAssocID="{977D7073-6F7B-4BCA-BFE8-745BF56E750F}" presName="bgRect" presStyleLbl="bgShp" presStyleIdx="0" presStyleCnt="3"/>
      <dgm:spPr/>
    </dgm:pt>
    <dgm:pt modelId="{65A6BAD1-7C6E-428F-A7B1-90C5D73E7E5D}" type="pres">
      <dgm:prSet presAssocID="{977D7073-6F7B-4BCA-BFE8-745BF56E750F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4D5CEA86-8018-4344-BA68-5411FF393821}" type="pres">
      <dgm:prSet presAssocID="{977D7073-6F7B-4BCA-BFE8-745BF56E750F}" presName="spaceRect" presStyleCnt="0"/>
      <dgm:spPr/>
    </dgm:pt>
    <dgm:pt modelId="{40BD2862-5FE4-48AE-B4FA-D3754AA27033}" type="pres">
      <dgm:prSet presAssocID="{977D7073-6F7B-4BCA-BFE8-745BF56E750F}" presName="parTx" presStyleLbl="revTx" presStyleIdx="0" presStyleCnt="3">
        <dgm:presLayoutVars>
          <dgm:chMax val="0"/>
          <dgm:chPref val="0"/>
        </dgm:presLayoutVars>
      </dgm:prSet>
      <dgm:spPr/>
    </dgm:pt>
    <dgm:pt modelId="{2A2C4125-3441-499E-BF57-A178AFD306FA}" type="pres">
      <dgm:prSet presAssocID="{6A46D5E8-EAF7-492B-8134-55228586D54C}" presName="sibTrans" presStyleCnt="0"/>
      <dgm:spPr/>
    </dgm:pt>
    <dgm:pt modelId="{316F9C8C-8596-460E-8DA3-C545A8244F79}" type="pres">
      <dgm:prSet presAssocID="{614665A1-28C3-4D45-BC88-36EB62523F3D}" presName="compNode" presStyleCnt="0"/>
      <dgm:spPr/>
    </dgm:pt>
    <dgm:pt modelId="{D3EC3014-CAF1-4810-AC44-5440DB1A77AF}" type="pres">
      <dgm:prSet presAssocID="{614665A1-28C3-4D45-BC88-36EB62523F3D}" presName="bgRect" presStyleLbl="bgShp" presStyleIdx="1" presStyleCnt="3"/>
      <dgm:spPr/>
    </dgm:pt>
    <dgm:pt modelId="{FAABF343-1FD2-4AAD-A6AC-82069B7FFCDC}" type="pres">
      <dgm:prSet presAssocID="{614665A1-28C3-4D45-BC88-36EB62523F3D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adio microphone"/>
        </a:ext>
      </dgm:extLst>
    </dgm:pt>
    <dgm:pt modelId="{69D0AACE-3A61-48C1-B067-96C5585E399C}" type="pres">
      <dgm:prSet presAssocID="{614665A1-28C3-4D45-BC88-36EB62523F3D}" presName="spaceRect" presStyleCnt="0"/>
      <dgm:spPr/>
    </dgm:pt>
    <dgm:pt modelId="{5A01F379-07C7-442A-BE80-FBEE56BD39B5}" type="pres">
      <dgm:prSet presAssocID="{614665A1-28C3-4D45-BC88-36EB62523F3D}" presName="parTx" presStyleLbl="revTx" presStyleIdx="1" presStyleCnt="3">
        <dgm:presLayoutVars>
          <dgm:chMax val="0"/>
          <dgm:chPref val="0"/>
        </dgm:presLayoutVars>
      </dgm:prSet>
      <dgm:spPr/>
    </dgm:pt>
    <dgm:pt modelId="{182102BC-15B6-463D-9E19-700D41D82D01}" type="pres">
      <dgm:prSet presAssocID="{C451ED36-7E72-4B16-8BD1-F611823A3051}" presName="sibTrans" presStyleCnt="0"/>
      <dgm:spPr/>
    </dgm:pt>
    <dgm:pt modelId="{4F085CBE-922C-485F-A354-6EAA5EBF5267}" type="pres">
      <dgm:prSet presAssocID="{048FABAA-5DF8-4DDE-9223-89C34007CA0D}" presName="compNode" presStyleCnt="0"/>
      <dgm:spPr/>
    </dgm:pt>
    <dgm:pt modelId="{B5BC0900-251B-4CB0-A138-623E984509C3}" type="pres">
      <dgm:prSet presAssocID="{048FABAA-5DF8-4DDE-9223-89C34007CA0D}" presName="bgRect" presStyleLbl="bgShp" presStyleIdx="2" presStyleCnt="3"/>
      <dgm:spPr/>
    </dgm:pt>
    <dgm:pt modelId="{7987C7B6-9EF5-4CBF-8D4A-3AD2A437D5AD}" type="pres">
      <dgm:prSet presAssocID="{048FABAA-5DF8-4DDE-9223-89C34007CA0D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4E37570C-6C0A-4DDC-B75F-1889F8550CD8}" type="pres">
      <dgm:prSet presAssocID="{048FABAA-5DF8-4DDE-9223-89C34007CA0D}" presName="spaceRect" presStyleCnt="0"/>
      <dgm:spPr/>
    </dgm:pt>
    <dgm:pt modelId="{D57932DB-65FB-430D-A24E-95DB133929D9}" type="pres">
      <dgm:prSet presAssocID="{048FABAA-5DF8-4DDE-9223-89C34007CA0D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DE0B4809-0AAC-4BCF-B415-A7C33DEE6724}" srcId="{61870AC0-0CFF-474B-A5A4-C6110792F29B}" destId="{977D7073-6F7B-4BCA-BFE8-745BF56E750F}" srcOrd="0" destOrd="0" parTransId="{25815A81-BBB7-414C-8244-D7DC871140FD}" sibTransId="{6A46D5E8-EAF7-492B-8134-55228586D54C}"/>
    <dgm:cxn modelId="{AB485333-528C-4E65-B978-68DFA34D4D1E}" type="presOf" srcId="{048FABAA-5DF8-4DDE-9223-89C34007CA0D}" destId="{D57932DB-65FB-430D-A24E-95DB133929D9}" srcOrd="0" destOrd="0" presId="urn:microsoft.com/office/officeart/2018/2/layout/IconVerticalSolidList"/>
    <dgm:cxn modelId="{BDAFD15E-D5BA-4B60-B323-4B322AF1AC9E}" srcId="{61870AC0-0CFF-474B-A5A4-C6110792F29B}" destId="{048FABAA-5DF8-4DDE-9223-89C34007CA0D}" srcOrd="2" destOrd="0" parTransId="{D07C434F-0D75-4758-B368-65B5407646FB}" sibTransId="{9B88E20F-D6E6-41F0-881E-5534BC1B052F}"/>
    <dgm:cxn modelId="{F197016C-2D15-4352-A7E8-BF13F2ED3BD2}" srcId="{61870AC0-0CFF-474B-A5A4-C6110792F29B}" destId="{614665A1-28C3-4D45-BC88-36EB62523F3D}" srcOrd="1" destOrd="0" parTransId="{719F8D96-B712-4028-8100-95735389F293}" sibTransId="{C451ED36-7E72-4B16-8BD1-F611823A3051}"/>
    <dgm:cxn modelId="{03991ABE-5AEB-4B65-BFE8-DFF6C18EF5D5}" type="presOf" srcId="{614665A1-28C3-4D45-BC88-36EB62523F3D}" destId="{5A01F379-07C7-442A-BE80-FBEE56BD39B5}" srcOrd="0" destOrd="0" presId="urn:microsoft.com/office/officeart/2018/2/layout/IconVerticalSolidList"/>
    <dgm:cxn modelId="{76EF9BD5-3C15-4920-A1D4-125B6C849AF5}" type="presOf" srcId="{977D7073-6F7B-4BCA-BFE8-745BF56E750F}" destId="{40BD2862-5FE4-48AE-B4FA-D3754AA27033}" srcOrd="0" destOrd="0" presId="urn:microsoft.com/office/officeart/2018/2/layout/IconVerticalSolidList"/>
    <dgm:cxn modelId="{E17A66FB-1DBB-4525-AD5C-138BF2C67787}" type="presOf" srcId="{61870AC0-0CFF-474B-A5A4-C6110792F29B}" destId="{6D96417C-0C1C-4B33-AC46-2E6260154A83}" srcOrd="0" destOrd="0" presId="urn:microsoft.com/office/officeart/2018/2/layout/IconVerticalSolidList"/>
    <dgm:cxn modelId="{771A8652-16C8-4554-B8F4-6DBDC1F76F20}" type="presParOf" srcId="{6D96417C-0C1C-4B33-AC46-2E6260154A83}" destId="{1C5665D5-9F3C-410F-BD94-8CFDB22FB14F}" srcOrd="0" destOrd="0" presId="urn:microsoft.com/office/officeart/2018/2/layout/IconVerticalSolidList"/>
    <dgm:cxn modelId="{268FBC57-B6BD-42F8-9F99-4F08B8D89B2C}" type="presParOf" srcId="{1C5665D5-9F3C-410F-BD94-8CFDB22FB14F}" destId="{504FED4E-E467-4F65-AD9A-9F37BFBE1FC0}" srcOrd="0" destOrd="0" presId="urn:microsoft.com/office/officeart/2018/2/layout/IconVerticalSolidList"/>
    <dgm:cxn modelId="{9526E782-EA8E-4111-836A-CC92552B60D4}" type="presParOf" srcId="{1C5665D5-9F3C-410F-BD94-8CFDB22FB14F}" destId="{65A6BAD1-7C6E-428F-A7B1-90C5D73E7E5D}" srcOrd="1" destOrd="0" presId="urn:microsoft.com/office/officeart/2018/2/layout/IconVerticalSolidList"/>
    <dgm:cxn modelId="{59AAFBF4-6B5C-482B-BBF3-0D8FA5A60930}" type="presParOf" srcId="{1C5665D5-9F3C-410F-BD94-8CFDB22FB14F}" destId="{4D5CEA86-8018-4344-BA68-5411FF393821}" srcOrd="2" destOrd="0" presId="urn:microsoft.com/office/officeart/2018/2/layout/IconVerticalSolidList"/>
    <dgm:cxn modelId="{D6AD2F77-F001-4F2B-B822-1ADABBBC34D2}" type="presParOf" srcId="{1C5665D5-9F3C-410F-BD94-8CFDB22FB14F}" destId="{40BD2862-5FE4-48AE-B4FA-D3754AA27033}" srcOrd="3" destOrd="0" presId="urn:microsoft.com/office/officeart/2018/2/layout/IconVerticalSolidList"/>
    <dgm:cxn modelId="{03582BC8-2DA1-41C1-B64D-CB86657D210F}" type="presParOf" srcId="{6D96417C-0C1C-4B33-AC46-2E6260154A83}" destId="{2A2C4125-3441-499E-BF57-A178AFD306FA}" srcOrd="1" destOrd="0" presId="urn:microsoft.com/office/officeart/2018/2/layout/IconVerticalSolidList"/>
    <dgm:cxn modelId="{546AF9A6-4C7D-4F9D-8296-C5DE4BF3116E}" type="presParOf" srcId="{6D96417C-0C1C-4B33-AC46-2E6260154A83}" destId="{316F9C8C-8596-460E-8DA3-C545A8244F79}" srcOrd="2" destOrd="0" presId="urn:microsoft.com/office/officeart/2018/2/layout/IconVerticalSolidList"/>
    <dgm:cxn modelId="{83EE1967-4A93-421F-BC2E-07A36724580B}" type="presParOf" srcId="{316F9C8C-8596-460E-8DA3-C545A8244F79}" destId="{D3EC3014-CAF1-4810-AC44-5440DB1A77AF}" srcOrd="0" destOrd="0" presId="urn:microsoft.com/office/officeart/2018/2/layout/IconVerticalSolidList"/>
    <dgm:cxn modelId="{5C30B745-02CE-4E8E-8CB3-A5AFA13ECB71}" type="presParOf" srcId="{316F9C8C-8596-460E-8DA3-C545A8244F79}" destId="{FAABF343-1FD2-4AAD-A6AC-82069B7FFCDC}" srcOrd="1" destOrd="0" presId="urn:microsoft.com/office/officeart/2018/2/layout/IconVerticalSolidList"/>
    <dgm:cxn modelId="{471AB07A-93CF-4178-812B-3A36A5272BFA}" type="presParOf" srcId="{316F9C8C-8596-460E-8DA3-C545A8244F79}" destId="{69D0AACE-3A61-48C1-B067-96C5585E399C}" srcOrd="2" destOrd="0" presId="urn:microsoft.com/office/officeart/2018/2/layout/IconVerticalSolidList"/>
    <dgm:cxn modelId="{14290707-EC7E-4A69-B7A0-BC837CA98E63}" type="presParOf" srcId="{316F9C8C-8596-460E-8DA3-C545A8244F79}" destId="{5A01F379-07C7-442A-BE80-FBEE56BD39B5}" srcOrd="3" destOrd="0" presId="urn:microsoft.com/office/officeart/2018/2/layout/IconVerticalSolidList"/>
    <dgm:cxn modelId="{02B260A3-1C7F-4A06-8573-3E374528C4BD}" type="presParOf" srcId="{6D96417C-0C1C-4B33-AC46-2E6260154A83}" destId="{182102BC-15B6-463D-9E19-700D41D82D01}" srcOrd="3" destOrd="0" presId="urn:microsoft.com/office/officeart/2018/2/layout/IconVerticalSolidList"/>
    <dgm:cxn modelId="{E9DDB530-2C4D-4D49-96E7-6AC09201992E}" type="presParOf" srcId="{6D96417C-0C1C-4B33-AC46-2E6260154A83}" destId="{4F085CBE-922C-485F-A354-6EAA5EBF5267}" srcOrd="4" destOrd="0" presId="urn:microsoft.com/office/officeart/2018/2/layout/IconVerticalSolidList"/>
    <dgm:cxn modelId="{8826468C-B2AC-4A7A-B2E4-C49E87BA2C1D}" type="presParOf" srcId="{4F085CBE-922C-485F-A354-6EAA5EBF5267}" destId="{B5BC0900-251B-4CB0-A138-623E984509C3}" srcOrd="0" destOrd="0" presId="urn:microsoft.com/office/officeart/2018/2/layout/IconVerticalSolidList"/>
    <dgm:cxn modelId="{FEEECCE6-D23B-4512-99CD-897AE95536F6}" type="presParOf" srcId="{4F085CBE-922C-485F-A354-6EAA5EBF5267}" destId="{7987C7B6-9EF5-4CBF-8D4A-3AD2A437D5AD}" srcOrd="1" destOrd="0" presId="urn:microsoft.com/office/officeart/2018/2/layout/IconVerticalSolidList"/>
    <dgm:cxn modelId="{D740875B-2081-46F3-8F03-AF3B6971CF7F}" type="presParOf" srcId="{4F085CBE-922C-485F-A354-6EAA5EBF5267}" destId="{4E37570C-6C0A-4DDC-B75F-1889F8550CD8}" srcOrd="2" destOrd="0" presId="urn:microsoft.com/office/officeart/2018/2/layout/IconVerticalSolidList"/>
    <dgm:cxn modelId="{448A4A09-16A9-425F-85D8-4417FCAA2096}" type="presParOf" srcId="{4F085CBE-922C-485F-A354-6EAA5EBF5267}" destId="{D57932DB-65FB-430D-A24E-95DB133929D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D71F647-56F3-4578-86B0-E79777FEB14F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C6C4934C-49B4-4A42-85E8-3B4D560BDF7A}">
      <dgm:prSet/>
      <dgm:spPr/>
      <dgm:t>
        <a:bodyPr/>
        <a:lstStyle/>
        <a:p>
          <a:pPr>
            <a:defRPr cap="all"/>
          </a:pPr>
          <a:r>
            <a:rPr lang="en-AU"/>
            <a:t>AI is an enabler, not a replacement</a:t>
          </a:r>
          <a:endParaRPr lang="en-US"/>
        </a:p>
      </dgm:t>
    </dgm:pt>
    <dgm:pt modelId="{385DCBA6-1352-49DB-BDDA-6903299F835D}" type="parTrans" cxnId="{A0BF9EE4-DBFD-4F46-BAFA-8CCE3E3B29DC}">
      <dgm:prSet/>
      <dgm:spPr/>
      <dgm:t>
        <a:bodyPr/>
        <a:lstStyle/>
        <a:p>
          <a:endParaRPr lang="en-US"/>
        </a:p>
      </dgm:t>
    </dgm:pt>
    <dgm:pt modelId="{4D2ACEBA-21BD-4DD3-8C9A-D019EF41893F}" type="sibTrans" cxnId="{A0BF9EE4-DBFD-4F46-BAFA-8CCE3E3B29DC}">
      <dgm:prSet/>
      <dgm:spPr/>
      <dgm:t>
        <a:bodyPr/>
        <a:lstStyle/>
        <a:p>
          <a:endParaRPr lang="en-US"/>
        </a:p>
      </dgm:t>
    </dgm:pt>
    <dgm:pt modelId="{29365DD7-1E23-467A-B741-906F4308CA80}">
      <dgm:prSet/>
      <dgm:spPr/>
      <dgm:t>
        <a:bodyPr/>
        <a:lstStyle/>
        <a:p>
          <a:pPr>
            <a:defRPr cap="all"/>
          </a:pPr>
          <a:r>
            <a:rPr lang="en-AU"/>
            <a:t>Start small, experiment, and scale</a:t>
          </a:r>
          <a:endParaRPr lang="en-US"/>
        </a:p>
      </dgm:t>
    </dgm:pt>
    <dgm:pt modelId="{25E28653-1AAE-497B-AE60-79224F5C9199}" type="parTrans" cxnId="{C4033CDF-2519-4604-9A7D-ADD35D5F24BD}">
      <dgm:prSet/>
      <dgm:spPr/>
      <dgm:t>
        <a:bodyPr/>
        <a:lstStyle/>
        <a:p>
          <a:endParaRPr lang="en-US"/>
        </a:p>
      </dgm:t>
    </dgm:pt>
    <dgm:pt modelId="{BC0D3F45-17A0-41ED-950F-C0AB069B7A99}" type="sibTrans" cxnId="{C4033CDF-2519-4604-9A7D-ADD35D5F24BD}">
      <dgm:prSet/>
      <dgm:spPr/>
      <dgm:t>
        <a:bodyPr/>
        <a:lstStyle/>
        <a:p>
          <a:endParaRPr lang="en-US"/>
        </a:p>
      </dgm:t>
    </dgm:pt>
    <dgm:pt modelId="{D3800B3E-E59D-4625-928F-D81C4C1DA9CB}">
      <dgm:prSet/>
      <dgm:spPr/>
      <dgm:t>
        <a:bodyPr/>
        <a:lstStyle/>
        <a:p>
          <a:pPr>
            <a:defRPr cap="all"/>
          </a:pPr>
          <a:r>
            <a:rPr lang="en-AU"/>
            <a:t>Focus on impact, not the tool</a:t>
          </a:r>
          <a:endParaRPr lang="en-US"/>
        </a:p>
      </dgm:t>
    </dgm:pt>
    <dgm:pt modelId="{A621E8F3-4261-48CB-979B-9EF372EB7C75}" type="parTrans" cxnId="{62FF8BFD-C849-43A4-B145-8F8DB242B0C4}">
      <dgm:prSet/>
      <dgm:spPr/>
      <dgm:t>
        <a:bodyPr/>
        <a:lstStyle/>
        <a:p>
          <a:endParaRPr lang="en-US"/>
        </a:p>
      </dgm:t>
    </dgm:pt>
    <dgm:pt modelId="{D8F360C0-F06B-4BD4-B309-49D8AC3659AA}" type="sibTrans" cxnId="{62FF8BFD-C849-43A4-B145-8F8DB242B0C4}">
      <dgm:prSet/>
      <dgm:spPr/>
      <dgm:t>
        <a:bodyPr/>
        <a:lstStyle/>
        <a:p>
          <a:endParaRPr lang="en-US"/>
        </a:p>
      </dgm:t>
    </dgm:pt>
    <dgm:pt modelId="{55625BD6-1A5A-4F0D-8F21-81BE4383AC2B}" type="pres">
      <dgm:prSet presAssocID="{AD71F647-56F3-4578-86B0-E79777FEB14F}" presName="root" presStyleCnt="0">
        <dgm:presLayoutVars>
          <dgm:dir/>
          <dgm:resizeHandles val="exact"/>
        </dgm:presLayoutVars>
      </dgm:prSet>
      <dgm:spPr/>
    </dgm:pt>
    <dgm:pt modelId="{E176A44A-75BB-4998-8F49-CF51C86021CB}" type="pres">
      <dgm:prSet presAssocID="{C6C4934C-49B4-4A42-85E8-3B4D560BDF7A}" presName="compNode" presStyleCnt="0"/>
      <dgm:spPr/>
    </dgm:pt>
    <dgm:pt modelId="{6DA6F000-94FF-4C7F-A038-02D96734DB8F}" type="pres">
      <dgm:prSet presAssocID="{C6C4934C-49B4-4A42-85E8-3B4D560BDF7A}" presName="iconBgRect" presStyleLbl="bgShp" presStyleIdx="0" presStyleCnt="3"/>
      <dgm:spPr/>
    </dgm:pt>
    <dgm:pt modelId="{48CB9A9B-E770-482E-B5BA-BA91F45C6A13}" type="pres">
      <dgm:prSet presAssocID="{C6C4934C-49B4-4A42-85E8-3B4D560BDF7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44A365D8-0653-4096-9D08-A82CDA13161E}" type="pres">
      <dgm:prSet presAssocID="{C6C4934C-49B4-4A42-85E8-3B4D560BDF7A}" presName="spaceRect" presStyleCnt="0"/>
      <dgm:spPr/>
    </dgm:pt>
    <dgm:pt modelId="{3063E4FA-5CA8-4A1F-A542-747D8EC643B8}" type="pres">
      <dgm:prSet presAssocID="{C6C4934C-49B4-4A42-85E8-3B4D560BDF7A}" presName="textRect" presStyleLbl="revTx" presStyleIdx="0" presStyleCnt="3">
        <dgm:presLayoutVars>
          <dgm:chMax val="1"/>
          <dgm:chPref val="1"/>
        </dgm:presLayoutVars>
      </dgm:prSet>
      <dgm:spPr/>
    </dgm:pt>
    <dgm:pt modelId="{7A0D8D48-61AF-4E30-BCBA-23A33254B301}" type="pres">
      <dgm:prSet presAssocID="{4D2ACEBA-21BD-4DD3-8C9A-D019EF41893F}" presName="sibTrans" presStyleCnt="0"/>
      <dgm:spPr/>
    </dgm:pt>
    <dgm:pt modelId="{AFA5D913-F7F6-44E8-A7B9-40D76F75A3A3}" type="pres">
      <dgm:prSet presAssocID="{29365DD7-1E23-467A-B741-906F4308CA80}" presName="compNode" presStyleCnt="0"/>
      <dgm:spPr/>
    </dgm:pt>
    <dgm:pt modelId="{579E8DEB-6493-48B3-A6EA-A35CAA88D1A9}" type="pres">
      <dgm:prSet presAssocID="{29365DD7-1E23-467A-B741-906F4308CA80}" presName="iconBgRect" presStyleLbl="bgShp" presStyleIdx="1" presStyleCnt="3"/>
      <dgm:spPr/>
    </dgm:pt>
    <dgm:pt modelId="{C38E4BB4-B0DF-4EC1-BFB2-2EEBE010CFFB}" type="pres">
      <dgm:prSet presAssocID="{29365DD7-1E23-467A-B741-906F4308CA80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st tubes"/>
        </a:ext>
      </dgm:extLst>
    </dgm:pt>
    <dgm:pt modelId="{D83AB036-C88B-4424-95AB-F3A6254C324C}" type="pres">
      <dgm:prSet presAssocID="{29365DD7-1E23-467A-B741-906F4308CA80}" presName="spaceRect" presStyleCnt="0"/>
      <dgm:spPr/>
    </dgm:pt>
    <dgm:pt modelId="{EA386D5C-7E64-47E4-AAFB-E6DAEA0AF918}" type="pres">
      <dgm:prSet presAssocID="{29365DD7-1E23-467A-B741-906F4308CA80}" presName="textRect" presStyleLbl="revTx" presStyleIdx="1" presStyleCnt="3">
        <dgm:presLayoutVars>
          <dgm:chMax val="1"/>
          <dgm:chPref val="1"/>
        </dgm:presLayoutVars>
      </dgm:prSet>
      <dgm:spPr/>
    </dgm:pt>
    <dgm:pt modelId="{032C0467-00E3-45C0-8873-3426B104E17A}" type="pres">
      <dgm:prSet presAssocID="{BC0D3F45-17A0-41ED-950F-C0AB069B7A99}" presName="sibTrans" presStyleCnt="0"/>
      <dgm:spPr/>
    </dgm:pt>
    <dgm:pt modelId="{B60465CC-8626-46A3-A71F-2FCB51EB2B3E}" type="pres">
      <dgm:prSet presAssocID="{D3800B3E-E59D-4625-928F-D81C4C1DA9CB}" presName="compNode" presStyleCnt="0"/>
      <dgm:spPr/>
    </dgm:pt>
    <dgm:pt modelId="{5C275B67-E0CD-49FE-BC5E-24ECDDE6B91F}" type="pres">
      <dgm:prSet presAssocID="{D3800B3E-E59D-4625-928F-D81C4C1DA9CB}" presName="iconBgRect" presStyleLbl="bgShp" presStyleIdx="2" presStyleCnt="3"/>
      <dgm:spPr/>
    </dgm:pt>
    <dgm:pt modelId="{873971E1-5058-4FFA-BFFF-649E8736AA78}" type="pres">
      <dgm:prSet presAssocID="{D3800B3E-E59D-4625-928F-D81C4C1DA9CB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2580B5FC-BD4D-42CF-A3B5-236350964F29}" type="pres">
      <dgm:prSet presAssocID="{D3800B3E-E59D-4625-928F-D81C4C1DA9CB}" presName="spaceRect" presStyleCnt="0"/>
      <dgm:spPr/>
    </dgm:pt>
    <dgm:pt modelId="{33C11ADA-3B82-4EFC-9ED6-D87CDFC2ACE8}" type="pres">
      <dgm:prSet presAssocID="{D3800B3E-E59D-4625-928F-D81C4C1DA9CB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566D402C-3669-4C8C-8455-E61A2BA10F65}" type="presOf" srcId="{AD71F647-56F3-4578-86B0-E79777FEB14F}" destId="{55625BD6-1A5A-4F0D-8F21-81BE4383AC2B}" srcOrd="0" destOrd="0" presId="urn:microsoft.com/office/officeart/2018/5/layout/IconCircleLabelList"/>
    <dgm:cxn modelId="{4927F077-CD98-4C0E-9BC1-918F9739191A}" type="presOf" srcId="{D3800B3E-E59D-4625-928F-D81C4C1DA9CB}" destId="{33C11ADA-3B82-4EFC-9ED6-D87CDFC2ACE8}" srcOrd="0" destOrd="0" presId="urn:microsoft.com/office/officeart/2018/5/layout/IconCircleLabelList"/>
    <dgm:cxn modelId="{ABB78E8A-9CFD-476C-82ED-0ABA59B7BD68}" type="presOf" srcId="{29365DD7-1E23-467A-B741-906F4308CA80}" destId="{EA386D5C-7E64-47E4-AAFB-E6DAEA0AF918}" srcOrd="0" destOrd="0" presId="urn:microsoft.com/office/officeart/2018/5/layout/IconCircleLabelList"/>
    <dgm:cxn modelId="{26D80BC5-6ED6-4504-AED1-E00475FC2950}" type="presOf" srcId="{C6C4934C-49B4-4A42-85E8-3B4D560BDF7A}" destId="{3063E4FA-5CA8-4A1F-A542-747D8EC643B8}" srcOrd="0" destOrd="0" presId="urn:microsoft.com/office/officeart/2018/5/layout/IconCircleLabelList"/>
    <dgm:cxn modelId="{C4033CDF-2519-4604-9A7D-ADD35D5F24BD}" srcId="{AD71F647-56F3-4578-86B0-E79777FEB14F}" destId="{29365DD7-1E23-467A-B741-906F4308CA80}" srcOrd="1" destOrd="0" parTransId="{25E28653-1AAE-497B-AE60-79224F5C9199}" sibTransId="{BC0D3F45-17A0-41ED-950F-C0AB069B7A99}"/>
    <dgm:cxn modelId="{A0BF9EE4-DBFD-4F46-BAFA-8CCE3E3B29DC}" srcId="{AD71F647-56F3-4578-86B0-E79777FEB14F}" destId="{C6C4934C-49B4-4A42-85E8-3B4D560BDF7A}" srcOrd="0" destOrd="0" parTransId="{385DCBA6-1352-49DB-BDDA-6903299F835D}" sibTransId="{4D2ACEBA-21BD-4DD3-8C9A-D019EF41893F}"/>
    <dgm:cxn modelId="{62FF8BFD-C849-43A4-B145-8F8DB242B0C4}" srcId="{AD71F647-56F3-4578-86B0-E79777FEB14F}" destId="{D3800B3E-E59D-4625-928F-D81C4C1DA9CB}" srcOrd="2" destOrd="0" parTransId="{A621E8F3-4261-48CB-979B-9EF372EB7C75}" sibTransId="{D8F360C0-F06B-4BD4-B309-49D8AC3659AA}"/>
    <dgm:cxn modelId="{B26279ED-961F-4DCC-A09D-A6B7E32946E0}" type="presParOf" srcId="{55625BD6-1A5A-4F0D-8F21-81BE4383AC2B}" destId="{E176A44A-75BB-4998-8F49-CF51C86021CB}" srcOrd="0" destOrd="0" presId="urn:microsoft.com/office/officeart/2018/5/layout/IconCircleLabelList"/>
    <dgm:cxn modelId="{0BB4C518-2387-47FB-A828-F861F769A17D}" type="presParOf" srcId="{E176A44A-75BB-4998-8F49-CF51C86021CB}" destId="{6DA6F000-94FF-4C7F-A038-02D96734DB8F}" srcOrd="0" destOrd="0" presId="urn:microsoft.com/office/officeart/2018/5/layout/IconCircleLabelList"/>
    <dgm:cxn modelId="{46EE0CF3-4D16-4BD7-B987-6766CF1C359E}" type="presParOf" srcId="{E176A44A-75BB-4998-8F49-CF51C86021CB}" destId="{48CB9A9B-E770-482E-B5BA-BA91F45C6A13}" srcOrd="1" destOrd="0" presId="urn:microsoft.com/office/officeart/2018/5/layout/IconCircleLabelList"/>
    <dgm:cxn modelId="{11BF56A1-980D-47EA-A780-2FBCA92EB52C}" type="presParOf" srcId="{E176A44A-75BB-4998-8F49-CF51C86021CB}" destId="{44A365D8-0653-4096-9D08-A82CDA13161E}" srcOrd="2" destOrd="0" presId="urn:microsoft.com/office/officeart/2018/5/layout/IconCircleLabelList"/>
    <dgm:cxn modelId="{34DDB347-B1E5-4DB8-906B-B4E326F9E241}" type="presParOf" srcId="{E176A44A-75BB-4998-8F49-CF51C86021CB}" destId="{3063E4FA-5CA8-4A1F-A542-747D8EC643B8}" srcOrd="3" destOrd="0" presId="urn:microsoft.com/office/officeart/2018/5/layout/IconCircleLabelList"/>
    <dgm:cxn modelId="{7FF5EB14-18E4-4B4E-8812-768D495132E2}" type="presParOf" srcId="{55625BD6-1A5A-4F0D-8F21-81BE4383AC2B}" destId="{7A0D8D48-61AF-4E30-BCBA-23A33254B301}" srcOrd="1" destOrd="0" presId="urn:microsoft.com/office/officeart/2018/5/layout/IconCircleLabelList"/>
    <dgm:cxn modelId="{78FAEF79-1024-4474-B21E-6176A1CAE226}" type="presParOf" srcId="{55625BD6-1A5A-4F0D-8F21-81BE4383AC2B}" destId="{AFA5D913-F7F6-44E8-A7B9-40D76F75A3A3}" srcOrd="2" destOrd="0" presId="urn:microsoft.com/office/officeart/2018/5/layout/IconCircleLabelList"/>
    <dgm:cxn modelId="{D66C9E73-BBF9-45A5-9419-A7F92A5B3C19}" type="presParOf" srcId="{AFA5D913-F7F6-44E8-A7B9-40D76F75A3A3}" destId="{579E8DEB-6493-48B3-A6EA-A35CAA88D1A9}" srcOrd="0" destOrd="0" presId="urn:microsoft.com/office/officeart/2018/5/layout/IconCircleLabelList"/>
    <dgm:cxn modelId="{C84FE51C-3D50-4AB3-890C-49ACA82D7734}" type="presParOf" srcId="{AFA5D913-F7F6-44E8-A7B9-40D76F75A3A3}" destId="{C38E4BB4-B0DF-4EC1-BFB2-2EEBE010CFFB}" srcOrd="1" destOrd="0" presId="urn:microsoft.com/office/officeart/2018/5/layout/IconCircleLabelList"/>
    <dgm:cxn modelId="{DE5D55AE-2ED7-4CDA-8FC1-5E508F120C04}" type="presParOf" srcId="{AFA5D913-F7F6-44E8-A7B9-40D76F75A3A3}" destId="{D83AB036-C88B-4424-95AB-F3A6254C324C}" srcOrd="2" destOrd="0" presId="urn:microsoft.com/office/officeart/2018/5/layout/IconCircleLabelList"/>
    <dgm:cxn modelId="{507BCB53-1A67-4D54-955B-CC12536890B6}" type="presParOf" srcId="{AFA5D913-F7F6-44E8-A7B9-40D76F75A3A3}" destId="{EA386D5C-7E64-47E4-AAFB-E6DAEA0AF918}" srcOrd="3" destOrd="0" presId="urn:microsoft.com/office/officeart/2018/5/layout/IconCircleLabelList"/>
    <dgm:cxn modelId="{A84E62AC-3A46-4E4B-BD14-9F0193F81B3F}" type="presParOf" srcId="{55625BD6-1A5A-4F0D-8F21-81BE4383AC2B}" destId="{032C0467-00E3-45C0-8873-3426B104E17A}" srcOrd="3" destOrd="0" presId="urn:microsoft.com/office/officeart/2018/5/layout/IconCircleLabelList"/>
    <dgm:cxn modelId="{C24B8658-8006-430F-BFF1-FBEE5DE9FF31}" type="presParOf" srcId="{55625BD6-1A5A-4F0D-8F21-81BE4383AC2B}" destId="{B60465CC-8626-46A3-A71F-2FCB51EB2B3E}" srcOrd="4" destOrd="0" presId="urn:microsoft.com/office/officeart/2018/5/layout/IconCircleLabelList"/>
    <dgm:cxn modelId="{9DC3B978-6272-4238-B209-E74393061293}" type="presParOf" srcId="{B60465CC-8626-46A3-A71F-2FCB51EB2B3E}" destId="{5C275B67-E0CD-49FE-BC5E-24ECDDE6B91F}" srcOrd="0" destOrd="0" presId="urn:microsoft.com/office/officeart/2018/5/layout/IconCircleLabelList"/>
    <dgm:cxn modelId="{93E9C75B-AEB5-4035-9359-1F30F4F7E43C}" type="presParOf" srcId="{B60465CC-8626-46A3-A71F-2FCB51EB2B3E}" destId="{873971E1-5058-4FFA-BFFF-649E8736AA78}" srcOrd="1" destOrd="0" presId="urn:microsoft.com/office/officeart/2018/5/layout/IconCircleLabelList"/>
    <dgm:cxn modelId="{62300EB9-DA1D-4580-8861-79D4A6E1028C}" type="presParOf" srcId="{B60465CC-8626-46A3-A71F-2FCB51EB2B3E}" destId="{2580B5FC-BD4D-42CF-A3B5-236350964F29}" srcOrd="2" destOrd="0" presId="urn:microsoft.com/office/officeart/2018/5/layout/IconCircleLabelList"/>
    <dgm:cxn modelId="{538882E1-61FA-4347-8F24-0279135A0114}" type="presParOf" srcId="{B60465CC-8626-46A3-A71F-2FCB51EB2B3E}" destId="{33C11ADA-3B82-4EFC-9ED6-D87CDFC2ACE8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344DC7E-CB62-45FC-9FE5-E76F1DE1362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F4FA757-49C5-4C5F-8492-A081FCD6286A}">
      <dgm:prSet/>
      <dgm:spPr/>
      <dgm:t>
        <a:bodyPr/>
        <a:lstStyle/>
        <a:p>
          <a:r>
            <a:rPr lang="en-AU"/>
            <a:t>Manual admin tasks: Meeting notes, emails, follow-ups</a:t>
          </a:r>
          <a:endParaRPr lang="en-US"/>
        </a:p>
      </dgm:t>
    </dgm:pt>
    <dgm:pt modelId="{9413C916-45FD-4DFD-9999-071FF885E898}" type="parTrans" cxnId="{40EAD979-DF72-4A06-8EAD-B3B22C7C6C74}">
      <dgm:prSet/>
      <dgm:spPr/>
      <dgm:t>
        <a:bodyPr/>
        <a:lstStyle/>
        <a:p>
          <a:endParaRPr lang="en-US"/>
        </a:p>
      </dgm:t>
    </dgm:pt>
    <dgm:pt modelId="{D37CBCCF-7016-4570-A708-FD10AFF6CAB9}" type="sibTrans" cxnId="{40EAD979-DF72-4A06-8EAD-B3B22C7C6C74}">
      <dgm:prSet/>
      <dgm:spPr/>
      <dgm:t>
        <a:bodyPr/>
        <a:lstStyle/>
        <a:p>
          <a:endParaRPr lang="en-US"/>
        </a:p>
      </dgm:t>
    </dgm:pt>
    <dgm:pt modelId="{6CE53BF6-3337-48D4-99BA-C9AEA53CF307}">
      <dgm:prSet/>
      <dgm:spPr/>
      <dgm:t>
        <a:bodyPr/>
        <a:lstStyle/>
        <a:p>
          <a:r>
            <a:rPr lang="en-AU"/>
            <a:t>Limited outreach and impact</a:t>
          </a:r>
          <a:endParaRPr lang="en-US"/>
        </a:p>
      </dgm:t>
    </dgm:pt>
    <dgm:pt modelId="{A44D0DC6-EBC9-4F09-BE5D-D9A400CB6D08}" type="parTrans" cxnId="{DCD29DE3-2584-4B1A-A1BA-11A2769543BA}">
      <dgm:prSet/>
      <dgm:spPr/>
      <dgm:t>
        <a:bodyPr/>
        <a:lstStyle/>
        <a:p>
          <a:endParaRPr lang="en-US"/>
        </a:p>
      </dgm:t>
    </dgm:pt>
    <dgm:pt modelId="{2C4940AD-5E4C-426A-8D6A-6A3152B5D768}" type="sibTrans" cxnId="{DCD29DE3-2584-4B1A-A1BA-11A2769543BA}">
      <dgm:prSet/>
      <dgm:spPr/>
      <dgm:t>
        <a:bodyPr/>
        <a:lstStyle/>
        <a:p>
          <a:endParaRPr lang="en-US"/>
        </a:p>
      </dgm:t>
    </dgm:pt>
    <dgm:pt modelId="{EADEF43D-39DB-47BA-BA3B-502E5369782C}">
      <dgm:prSet/>
      <dgm:spPr/>
      <dgm:t>
        <a:bodyPr/>
        <a:lstStyle/>
        <a:p>
          <a:r>
            <a:rPr lang="en-AU"/>
            <a:t>Traditional communication methods</a:t>
          </a:r>
          <a:endParaRPr lang="en-US"/>
        </a:p>
      </dgm:t>
    </dgm:pt>
    <dgm:pt modelId="{0095A3D6-2774-40F1-9377-330A3E9050DE}" type="parTrans" cxnId="{8F019AC4-C8BA-41B6-9390-21316F1CF8D7}">
      <dgm:prSet/>
      <dgm:spPr/>
      <dgm:t>
        <a:bodyPr/>
        <a:lstStyle/>
        <a:p>
          <a:endParaRPr lang="en-US"/>
        </a:p>
      </dgm:t>
    </dgm:pt>
    <dgm:pt modelId="{45C80C54-856A-4888-B0AB-4BF28EAA3FD7}" type="sibTrans" cxnId="{8F019AC4-C8BA-41B6-9390-21316F1CF8D7}">
      <dgm:prSet/>
      <dgm:spPr/>
      <dgm:t>
        <a:bodyPr/>
        <a:lstStyle/>
        <a:p>
          <a:endParaRPr lang="en-US"/>
        </a:p>
      </dgm:t>
    </dgm:pt>
    <dgm:pt modelId="{CAF5E789-17EB-014B-A142-793F772AED72}" type="pres">
      <dgm:prSet presAssocID="{0344DC7E-CB62-45FC-9FE5-E76F1DE1362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00140A7-EFA5-6C48-84A8-614D0FD22694}" type="pres">
      <dgm:prSet presAssocID="{5F4FA757-49C5-4C5F-8492-A081FCD6286A}" presName="hierRoot1" presStyleCnt="0"/>
      <dgm:spPr/>
    </dgm:pt>
    <dgm:pt modelId="{B625D07D-AC27-9645-94B3-2BCEE91AFBEC}" type="pres">
      <dgm:prSet presAssocID="{5F4FA757-49C5-4C5F-8492-A081FCD6286A}" presName="composite" presStyleCnt="0"/>
      <dgm:spPr/>
    </dgm:pt>
    <dgm:pt modelId="{97AAE3E3-F68D-2F40-B264-CEFC13D08BF8}" type="pres">
      <dgm:prSet presAssocID="{5F4FA757-49C5-4C5F-8492-A081FCD6286A}" presName="background" presStyleLbl="node0" presStyleIdx="0" presStyleCnt="3"/>
      <dgm:spPr/>
    </dgm:pt>
    <dgm:pt modelId="{1FA99A20-3D23-504B-B272-D24F0C2C9053}" type="pres">
      <dgm:prSet presAssocID="{5F4FA757-49C5-4C5F-8492-A081FCD6286A}" presName="text" presStyleLbl="fgAcc0" presStyleIdx="0" presStyleCnt="3">
        <dgm:presLayoutVars>
          <dgm:chPref val="3"/>
        </dgm:presLayoutVars>
      </dgm:prSet>
      <dgm:spPr/>
    </dgm:pt>
    <dgm:pt modelId="{FBFD3999-71D2-214C-92FA-F09A0C778DB1}" type="pres">
      <dgm:prSet presAssocID="{5F4FA757-49C5-4C5F-8492-A081FCD6286A}" presName="hierChild2" presStyleCnt="0"/>
      <dgm:spPr/>
    </dgm:pt>
    <dgm:pt modelId="{D375F247-DCEA-1D41-B0C8-47018CD0664F}" type="pres">
      <dgm:prSet presAssocID="{6CE53BF6-3337-48D4-99BA-C9AEA53CF307}" presName="hierRoot1" presStyleCnt="0"/>
      <dgm:spPr/>
    </dgm:pt>
    <dgm:pt modelId="{028E9AD9-9CD4-5A4C-91F7-C693C2346ED7}" type="pres">
      <dgm:prSet presAssocID="{6CE53BF6-3337-48D4-99BA-C9AEA53CF307}" presName="composite" presStyleCnt="0"/>
      <dgm:spPr/>
    </dgm:pt>
    <dgm:pt modelId="{B35C9BEA-F187-D640-85BD-AA8CE2AF1E4A}" type="pres">
      <dgm:prSet presAssocID="{6CE53BF6-3337-48D4-99BA-C9AEA53CF307}" presName="background" presStyleLbl="node0" presStyleIdx="1" presStyleCnt="3"/>
      <dgm:spPr/>
    </dgm:pt>
    <dgm:pt modelId="{AE38A643-2462-D54A-B4DF-32F556332DC2}" type="pres">
      <dgm:prSet presAssocID="{6CE53BF6-3337-48D4-99BA-C9AEA53CF307}" presName="text" presStyleLbl="fgAcc0" presStyleIdx="1" presStyleCnt="3">
        <dgm:presLayoutVars>
          <dgm:chPref val="3"/>
        </dgm:presLayoutVars>
      </dgm:prSet>
      <dgm:spPr/>
    </dgm:pt>
    <dgm:pt modelId="{39551A44-51A6-2C49-87A4-458F8CB8C5A5}" type="pres">
      <dgm:prSet presAssocID="{6CE53BF6-3337-48D4-99BA-C9AEA53CF307}" presName="hierChild2" presStyleCnt="0"/>
      <dgm:spPr/>
    </dgm:pt>
    <dgm:pt modelId="{9A34F78F-7FC4-C940-A5DC-1E74716B6CB0}" type="pres">
      <dgm:prSet presAssocID="{EADEF43D-39DB-47BA-BA3B-502E5369782C}" presName="hierRoot1" presStyleCnt="0"/>
      <dgm:spPr/>
    </dgm:pt>
    <dgm:pt modelId="{07111EE4-DB8D-924C-A59C-EE661F88220E}" type="pres">
      <dgm:prSet presAssocID="{EADEF43D-39DB-47BA-BA3B-502E5369782C}" presName="composite" presStyleCnt="0"/>
      <dgm:spPr/>
    </dgm:pt>
    <dgm:pt modelId="{313469D5-C21C-6449-A18D-88CE107EE8B3}" type="pres">
      <dgm:prSet presAssocID="{EADEF43D-39DB-47BA-BA3B-502E5369782C}" presName="background" presStyleLbl="node0" presStyleIdx="2" presStyleCnt="3"/>
      <dgm:spPr/>
    </dgm:pt>
    <dgm:pt modelId="{B56AEB0F-F257-144F-A2B6-A31172DA4422}" type="pres">
      <dgm:prSet presAssocID="{EADEF43D-39DB-47BA-BA3B-502E5369782C}" presName="text" presStyleLbl="fgAcc0" presStyleIdx="2" presStyleCnt="3">
        <dgm:presLayoutVars>
          <dgm:chPref val="3"/>
        </dgm:presLayoutVars>
      </dgm:prSet>
      <dgm:spPr/>
    </dgm:pt>
    <dgm:pt modelId="{AFB8BE3E-8A36-F141-A4DB-3EE2157F508F}" type="pres">
      <dgm:prSet presAssocID="{EADEF43D-39DB-47BA-BA3B-502E5369782C}" presName="hierChild2" presStyleCnt="0"/>
      <dgm:spPr/>
    </dgm:pt>
  </dgm:ptLst>
  <dgm:cxnLst>
    <dgm:cxn modelId="{C006D735-A54E-3345-AF27-7358FC285D21}" type="presOf" srcId="{5F4FA757-49C5-4C5F-8492-A081FCD6286A}" destId="{1FA99A20-3D23-504B-B272-D24F0C2C9053}" srcOrd="0" destOrd="0" presId="urn:microsoft.com/office/officeart/2005/8/layout/hierarchy1"/>
    <dgm:cxn modelId="{40EAD979-DF72-4A06-8EAD-B3B22C7C6C74}" srcId="{0344DC7E-CB62-45FC-9FE5-E76F1DE13622}" destId="{5F4FA757-49C5-4C5F-8492-A081FCD6286A}" srcOrd="0" destOrd="0" parTransId="{9413C916-45FD-4DFD-9999-071FF885E898}" sibTransId="{D37CBCCF-7016-4570-A708-FD10AFF6CAB9}"/>
    <dgm:cxn modelId="{C1E60DAF-CD12-5F46-BA5C-46522DDA6164}" type="presOf" srcId="{EADEF43D-39DB-47BA-BA3B-502E5369782C}" destId="{B56AEB0F-F257-144F-A2B6-A31172DA4422}" srcOrd="0" destOrd="0" presId="urn:microsoft.com/office/officeart/2005/8/layout/hierarchy1"/>
    <dgm:cxn modelId="{D363CFC2-0910-AD45-85DD-61312834397C}" type="presOf" srcId="{0344DC7E-CB62-45FC-9FE5-E76F1DE13622}" destId="{CAF5E789-17EB-014B-A142-793F772AED72}" srcOrd="0" destOrd="0" presId="urn:microsoft.com/office/officeart/2005/8/layout/hierarchy1"/>
    <dgm:cxn modelId="{8F019AC4-C8BA-41B6-9390-21316F1CF8D7}" srcId="{0344DC7E-CB62-45FC-9FE5-E76F1DE13622}" destId="{EADEF43D-39DB-47BA-BA3B-502E5369782C}" srcOrd="2" destOrd="0" parTransId="{0095A3D6-2774-40F1-9377-330A3E9050DE}" sibTransId="{45C80C54-856A-4888-B0AB-4BF28EAA3FD7}"/>
    <dgm:cxn modelId="{DCD29DE3-2584-4B1A-A1BA-11A2769543BA}" srcId="{0344DC7E-CB62-45FC-9FE5-E76F1DE13622}" destId="{6CE53BF6-3337-48D4-99BA-C9AEA53CF307}" srcOrd="1" destOrd="0" parTransId="{A44D0DC6-EBC9-4F09-BE5D-D9A400CB6D08}" sibTransId="{2C4940AD-5E4C-426A-8D6A-6A3152B5D768}"/>
    <dgm:cxn modelId="{1F47B7E4-1A22-1242-A433-ADE2C73D9DA4}" type="presOf" srcId="{6CE53BF6-3337-48D4-99BA-C9AEA53CF307}" destId="{AE38A643-2462-D54A-B4DF-32F556332DC2}" srcOrd="0" destOrd="0" presId="urn:microsoft.com/office/officeart/2005/8/layout/hierarchy1"/>
    <dgm:cxn modelId="{958FACD6-9086-2C47-9C22-2A38E9A25E2C}" type="presParOf" srcId="{CAF5E789-17EB-014B-A142-793F772AED72}" destId="{500140A7-EFA5-6C48-84A8-614D0FD22694}" srcOrd="0" destOrd="0" presId="urn:microsoft.com/office/officeart/2005/8/layout/hierarchy1"/>
    <dgm:cxn modelId="{FE131AE9-7936-1542-A1A0-47327E1FE57D}" type="presParOf" srcId="{500140A7-EFA5-6C48-84A8-614D0FD22694}" destId="{B625D07D-AC27-9645-94B3-2BCEE91AFBEC}" srcOrd="0" destOrd="0" presId="urn:microsoft.com/office/officeart/2005/8/layout/hierarchy1"/>
    <dgm:cxn modelId="{5D503679-0CF1-9F4D-B83F-66D9AF00E866}" type="presParOf" srcId="{B625D07D-AC27-9645-94B3-2BCEE91AFBEC}" destId="{97AAE3E3-F68D-2F40-B264-CEFC13D08BF8}" srcOrd="0" destOrd="0" presId="urn:microsoft.com/office/officeart/2005/8/layout/hierarchy1"/>
    <dgm:cxn modelId="{CD34486D-5D29-2A49-B5CB-0875643D54AC}" type="presParOf" srcId="{B625D07D-AC27-9645-94B3-2BCEE91AFBEC}" destId="{1FA99A20-3D23-504B-B272-D24F0C2C9053}" srcOrd="1" destOrd="0" presId="urn:microsoft.com/office/officeart/2005/8/layout/hierarchy1"/>
    <dgm:cxn modelId="{AC2CA6D9-6C2B-7A4B-9D6E-23A7347D0B7A}" type="presParOf" srcId="{500140A7-EFA5-6C48-84A8-614D0FD22694}" destId="{FBFD3999-71D2-214C-92FA-F09A0C778DB1}" srcOrd="1" destOrd="0" presId="urn:microsoft.com/office/officeart/2005/8/layout/hierarchy1"/>
    <dgm:cxn modelId="{09E03F27-DC1E-D344-A68E-B2FF16412BB1}" type="presParOf" srcId="{CAF5E789-17EB-014B-A142-793F772AED72}" destId="{D375F247-DCEA-1D41-B0C8-47018CD0664F}" srcOrd="1" destOrd="0" presId="urn:microsoft.com/office/officeart/2005/8/layout/hierarchy1"/>
    <dgm:cxn modelId="{4280C274-A07B-1846-A4D1-E8E00FDA4868}" type="presParOf" srcId="{D375F247-DCEA-1D41-B0C8-47018CD0664F}" destId="{028E9AD9-9CD4-5A4C-91F7-C693C2346ED7}" srcOrd="0" destOrd="0" presId="urn:microsoft.com/office/officeart/2005/8/layout/hierarchy1"/>
    <dgm:cxn modelId="{79E01B84-A76F-FE4A-9C17-27C8E83C6E20}" type="presParOf" srcId="{028E9AD9-9CD4-5A4C-91F7-C693C2346ED7}" destId="{B35C9BEA-F187-D640-85BD-AA8CE2AF1E4A}" srcOrd="0" destOrd="0" presId="urn:microsoft.com/office/officeart/2005/8/layout/hierarchy1"/>
    <dgm:cxn modelId="{BFC29197-5F3E-124F-B438-A18360CC79C7}" type="presParOf" srcId="{028E9AD9-9CD4-5A4C-91F7-C693C2346ED7}" destId="{AE38A643-2462-D54A-B4DF-32F556332DC2}" srcOrd="1" destOrd="0" presId="urn:microsoft.com/office/officeart/2005/8/layout/hierarchy1"/>
    <dgm:cxn modelId="{176DDF95-30DA-9543-AEA2-2A571402A242}" type="presParOf" srcId="{D375F247-DCEA-1D41-B0C8-47018CD0664F}" destId="{39551A44-51A6-2C49-87A4-458F8CB8C5A5}" srcOrd="1" destOrd="0" presId="urn:microsoft.com/office/officeart/2005/8/layout/hierarchy1"/>
    <dgm:cxn modelId="{AFB24B8B-A6DB-3342-A6D9-5DDE1C878FF7}" type="presParOf" srcId="{CAF5E789-17EB-014B-A142-793F772AED72}" destId="{9A34F78F-7FC4-C940-A5DC-1E74716B6CB0}" srcOrd="2" destOrd="0" presId="urn:microsoft.com/office/officeart/2005/8/layout/hierarchy1"/>
    <dgm:cxn modelId="{06C31702-709B-D64D-98F5-07938661E6AB}" type="presParOf" srcId="{9A34F78F-7FC4-C940-A5DC-1E74716B6CB0}" destId="{07111EE4-DB8D-924C-A59C-EE661F88220E}" srcOrd="0" destOrd="0" presId="urn:microsoft.com/office/officeart/2005/8/layout/hierarchy1"/>
    <dgm:cxn modelId="{D4F94010-BDD8-D449-BA7B-585EE3E750E5}" type="presParOf" srcId="{07111EE4-DB8D-924C-A59C-EE661F88220E}" destId="{313469D5-C21C-6449-A18D-88CE107EE8B3}" srcOrd="0" destOrd="0" presId="urn:microsoft.com/office/officeart/2005/8/layout/hierarchy1"/>
    <dgm:cxn modelId="{743F2D68-369C-9548-92AE-0DF3989D3AD7}" type="presParOf" srcId="{07111EE4-DB8D-924C-A59C-EE661F88220E}" destId="{B56AEB0F-F257-144F-A2B6-A31172DA4422}" srcOrd="1" destOrd="0" presId="urn:microsoft.com/office/officeart/2005/8/layout/hierarchy1"/>
    <dgm:cxn modelId="{9C151A6F-0555-734E-B8CF-7B6E6C7E042F}" type="presParOf" srcId="{9A34F78F-7FC4-C940-A5DC-1E74716B6CB0}" destId="{AFB8BE3E-8A36-F141-A4DB-3EE2157F508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004EEB6-948E-4FB5-8724-D4DD17911BE6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7AEDE41-5CB0-4DA8-A7B1-E73A6326EEC3}">
      <dgm:prSet/>
      <dgm:spPr/>
      <dgm:t>
        <a:bodyPr/>
        <a:lstStyle/>
        <a:p>
          <a:r>
            <a:rPr lang="en-AU"/>
            <a:t>Automating repetitive tasks</a:t>
          </a:r>
          <a:endParaRPr lang="en-US"/>
        </a:p>
      </dgm:t>
    </dgm:pt>
    <dgm:pt modelId="{404D2F06-48AE-4D2C-ACDE-38261E3F34F8}" type="parTrans" cxnId="{4EA37DD0-1D79-4CA4-B60B-91BF6EE7D065}">
      <dgm:prSet/>
      <dgm:spPr/>
      <dgm:t>
        <a:bodyPr/>
        <a:lstStyle/>
        <a:p>
          <a:endParaRPr lang="en-US"/>
        </a:p>
      </dgm:t>
    </dgm:pt>
    <dgm:pt modelId="{41E0D644-1D1C-4CFC-AB64-062550A98626}" type="sibTrans" cxnId="{4EA37DD0-1D79-4CA4-B60B-91BF6EE7D065}">
      <dgm:prSet/>
      <dgm:spPr/>
      <dgm:t>
        <a:bodyPr/>
        <a:lstStyle/>
        <a:p>
          <a:endParaRPr lang="en-US"/>
        </a:p>
      </dgm:t>
    </dgm:pt>
    <dgm:pt modelId="{F758F003-E2DF-4832-A041-C4E3B20733CA}">
      <dgm:prSet/>
      <dgm:spPr/>
      <dgm:t>
        <a:bodyPr/>
        <a:lstStyle/>
        <a:p>
          <a:r>
            <a:rPr lang="en-AU"/>
            <a:t>Enhancing personalization in member communication</a:t>
          </a:r>
          <a:endParaRPr lang="en-US"/>
        </a:p>
      </dgm:t>
    </dgm:pt>
    <dgm:pt modelId="{C5220600-72D3-407D-A638-83229BB728C3}" type="parTrans" cxnId="{6D47BC88-48A1-47E7-AA47-FC88553177AA}">
      <dgm:prSet/>
      <dgm:spPr/>
      <dgm:t>
        <a:bodyPr/>
        <a:lstStyle/>
        <a:p>
          <a:endParaRPr lang="en-US"/>
        </a:p>
      </dgm:t>
    </dgm:pt>
    <dgm:pt modelId="{C741A342-4FF4-4F1D-9072-FB02E2F86680}" type="sibTrans" cxnId="{6D47BC88-48A1-47E7-AA47-FC88553177AA}">
      <dgm:prSet/>
      <dgm:spPr/>
      <dgm:t>
        <a:bodyPr/>
        <a:lstStyle/>
        <a:p>
          <a:endParaRPr lang="en-US"/>
        </a:p>
      </dgm:t>
    </dgm:pt>
    <dgm:pt modelId="{98D2CD9D-6BEB-42BA-9DFA-575C6609FD42}">
      <dgm:prSet/>
      <dgm:spPr/>
      <dgm:t>
        <a:bodyPr/>
        <a:lstStyle/>
        <a:p>
          <a:r>
            <a:rPr lang="en-AU"/>
            <a:t>AI for content creation and engagement</a:t>
          </a:r>
          <a:endParaRPr lang="en-US"/>
        </a:p>
      </dgm:t>
    </dgm:pt>
    <dgm:pt modelId="{3F6833A0-F4DC-4221-9D1E-00BBFF1F8E22}" type="parTrans" cxnId="{C3C787A9-94EE-4C63-98C7-D7870435FF53}">
      <dgm:prSet/>
      <dgm:spPr/>
      <dgm:t>
        <a:bodyPr/>
        <a:lstStyle/>
        <a:p>
          <a:endParaRPr lang="en-US"/>
        </a:p>
      </dgm:t>
    </dgm:pt>
    <dgm:pt modelId="{255A2977-A73A-490D-9D80-E739DFE5242C}" type="sibTrans" cxnId="{C3C787A9-94EE-4C63-98C7-D7870435FF53}">
      <dgm:prSet/>
      <dgm:spPr/>
      <dgm:t>
        <a:bodyPr/>
        <a:lstStyle/>
        <a:p>
          <a:endParaRPr lang="en-US"/>
        </a:p>
      </dgm:t>
    </dgm:pt>
    <dgm:pt modelId="{1F4665D5-3ADC-5947-9FA2-86D1F7F21B6A}" type="pres">
      <dgm:prSet presAssocID="{B004EEB6-948E-4FB5-8724-D4DD17911BE6}" presName="linear" presStyleCnt="0">
        <dgm:presLayoutVars>
          <dgm:animLvl val="lvl"/>
          <dgm:resizeHandles val="exact"/>
        </dgm:presLayoutVars>
      </dgm:prSet>
      <dgm:spPr/>
    </dgm:pt>
    <dgm:pt modelId="{A2A078C7-4CD9-CB4E-B2DF-4B337A7A1BB6}" type="pres">
      <dgm:prSet presAssocID="{D7AEDE41-5CB0-4DA8-A7B1-E73A6326EEC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C2C9A3E1-3AEC-FB44-94AB-17960505F979}" type="pres">
      <dgm:prSet presAssocID="{41E0D644-1D1C-4CFC-AB64-062550A98626}" presName="spacer" presStyleCnt="0"/>
      <dgm:spPr/>
    </dgm:pt>
    <dgm:pt modelId="{28986C85-1F72-8243-8B43-CF406ACDDB0A}" type="pres">
      <dgm:prSet presAssocID="{F758F003-E2DF-4832-A041-C4E3B20733C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3096F18-1AEE-8F4C-99F6-8AC747EB6856}" type="pres">
      <dgm:prSet presAssocID="{C741A342-4FF4-4F1D-9072-FB02E2F86680}" presName="spacer" presStyleCnt="0"/>
      <dgm:spPr/>
    </dgm:pt>
    <dgm:pt modelId="{E9805A94-37E2-8B48-80B3-27AE2F2526F2}" type="pres">
      <dgm:prSet presAssocID="{98D2CD9D-6BEB-42BA-9DFA-575C6609FD42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C7176845-660D-3E46-AEEB-85BB0C20ACA6}" type="presOf" srcId="{B004EEB6-948E-4FB5-8724-D4DD17911BE6}" destId="{1F4665D5-3ADC-5947-9FA2-86D1F7F21B6A}" srcOrd="0" destOrd="0" presId="urn:microsoft.com/office/officeart/2005/8/layout/vList2"/>
    <dgm:cxn modelId="{62E65F64-BF3B-0E48-A07D-BFC518F04B8B}" type="presOf" srcId="{D7AEDE41-5CB0-4DA8-A7B1-E73A6326EEC3}" destId="{A2A078C7-4CD9-CB4E-B2DF-4B337A7A1BB6}" srcOrd="0" destOrd="0" presId="urn:microsoft.com/office/officeart/2005/8/layout/vList2"/>
    <dgm:cxn modelId="{6D47BC88-48A1-47E7-AA47-FC88553177AA}" srcId="{B004EEB6-948E-4FB5-8724-D4DD17911BE6}" destId="{F758F003-E2DF-4832-A041-C4E3B20733CA}" srcOrd="1" destOrd="0" parTransId="{C5220600-72D3-407D-A638-83229BB728C3}" sibTransId="{C741A342-4FF4-4F1D-9072-FB02E2F86680}"/>
    <dgm:cxn modelId="{C3C787A9-94EE-4C63-98C7-D7870435FF53}" srcId="{B004EEB6-948E-4FB5-8724-D4DD17911BE6}" destId="{98D2CD9D-6BEB-42BA-9DFA-575C6609FD42}" srcOrd="2" destOrd="0" parTransId="{3F6833A0-F4DC-4221-9D1E-00BBFF1F8E22}" sibTransId="{255A2977-A73A-490D-9D80-E739DFE5242C}"/>
    <dgm:cxn modelId="{4EA37DD0-1D79-4CA4-B60B-91BF6EE7D065}" srcId="{B004EEB6-948E-4FB5-8724-D4DD17911BE6}" destId="{D7AEDE41-5CB0-4DA8-A7B1-E73A6326EEC3}" srcOrd="0" destOrd="0" parTransId="{404D2F06-48AE-4D2C-ACDE-38261E3F34F8}" sibTransId="{41E0D644-1D1C-4CFC-AB64-062550A98626}"/>
    <dgm:cxn modelId="{135EADD0-AC3D-8C4D-92AF-AFD4B65245DD}" type="presOf" srcId="{98D2CD9D-6BEB-42BA-9DFA-575C6609FD42}" destId="{E9805A94-37E2-8B48-80B3-27AE2F2526F2}" srcOrd="0" destOrd="0" presId="urn:microsoft.com/office/officeart/2005/8/layout/vList2"/>
    <dgm:cxn modelId="{2CFDDDFF-A7B0-2C4A-B370-8832FB3AFE1E}" type="presOf" srcId="{F758F003-E2DF-4832-A041-C4E3B20733CA}" destId="{28986C85-1F72-8243-8B43-CF406ACDDB0A}" srcOrd="0" destOrd="0" presId="urn:microsoft.com/office/officeart/2005/8/layout/vList2"/>
    <dgm:cxn modelId="{36B08298-6172-7146-9242-7FAC68B68EDB}" type="presParOf" srcId="{1F4665D5-3ADC-5947-9FA2-86D1F7F21B6A}" destId="{A2A078C7-4CD9-CB4E-B2DF-4B337A7A1BB6}" srcOrd="0" destOrd="0" presId="urn:microsoft.com/office/officeart/2005/8/layout/vList2"/>
    <dgm:cxn modelId="{15ADC883-A1E7-BA42-8A70-4667EA779ECC}" type="presParOf" srcId="{1F4665D5-3ADC-5947-9FA2-86D1F7F21B6A}" destId="{C2C9A3E1-3AEC-FB44-94AB-17960505F979}" srcOrd="1" destOrd="0" presId="urn:microsoft.com/office/officeart/2005/8/layout/vList2"/>
    <dgm:cxn modelId="{E8995566-31C9-FA44-A062-B08E8BB9E5B0}" type="presParOf" srcId="{1F4665D5-3ADC-5947-9FA2-86D1F7F21B6A}" destId="{28986C85-1F72-8243-8B43-CF406ACDDB0A}" srcOrd="2" destOrd="0" presId="urn:microsoft.com/office/officeart/2005/8/layout/vList2"/>
    <dgm:cxn modelId="{5E78D6F7-A3B8-C741-A3B7-7FCB18AE4E98}" type="presParOf" srcId="{1F4665D5-3ADC-5947-9FA2-86D1F7F21B6A}" destId="{73096F18-1AEE-8F4C-99F6-8AC747EB6856}" srcOrd="3" destOrd="0" presId="urn:microsoft.com/office/officeart/2005/8/layout/vList2"/>
    <dgm:cxn modelId="{51AA4CCC-A79C-4C40-8F17-C392A9C3F2C8}" type="presParOf" srcId="{1F4665D5-3ADC-5947-9FA2-86D1F7F21B6A}" destId="{E9805A94-37E2-8B48-80B3-27AE2F2526F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4A13B5C-6439-420B-ABD6-AF589E5B80AE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1BF50CB3-EB8A-444C-8558-963B52CB91D0}">
      <dgm:prSet/>
      <dgm:spPr/>
      <dgm:t>
        <a:bodyPr/>
        <a:lstStyle/>
        <a:p>
          <a:pPr>
            <a:defRPr cap="all"/>
          </a:pPr>
          <a:r>
            <a:rPr lang="en-AU"/>
            <a:t>• </a:t>
          </a:r>
          <a:r>
            <a:rPr lang="en-AU" b="1"/>
            <a:t>Personalized Email Prompt:</a:t>
          </a:r>
          <a:endParaRPr lang="en-US"/>
        </a:p>
      </dgm:t>
    </dgm:pt>
    <dgm:pt modelId="{570DEE9A-EB3F-41C6-88E0-522238D41E84}" type="parTrans" cxnId="{97F06784-1423-4A45-A750-CC472F4731B6}">
      <dgm:prSet/>
      <dgm:spPr/>
      <dgm:t>
        <a:bodyPr/>
        <a:lstStyle/>
        <a:p>
          <a:endParaRPr lang="en-US"/>
        </a:p>
      </dgm:t>
    </dgm:pt>
    <dgm:pt modelId="{DB01C1A1-9153-477D-8172-0B1ED0D8F6D3}" type="sibTrans" cxnId="{97F06784-1423-4A45-A750-CC472F4731B6}">
      <dgm:prSet/>
      <dgm:spPr/>
      <dgm:t>
        <a:bodyPr/>
        <a:lstStyle/>
        <a:p>
          <a:endParaRPr lang="en-US"/>
        </a:p>
      </dgm:t>
    </dgm:pt>
    <dgm:pt modelId="{94F34786-08BF-4EA1-9972-CBB72598601B}">
      <dgm:prSet/>
      <dgm:spPr/>
      <dgm:t>
        <a:bodyPr/>
        <a:lstStyle/>
        <a:p>
          <a:pPr>
            <a:defRPr cap="all"/>
          </a:pPr>
          <a:r>
            <a:rPr lang="en-AU" i="1" dirty="0"/>
            <a:t>“Create a personalized follow-up email to a Rotary volunteer who participated in last month’s event, thanking them and providing upcoming volunteer opportunities.”</a:t>
          </a:r>
          <a:endParaRPr lang="en-US" dirty="0"/>
        </a:p>
      </dgm:t>
    </dgm:pt>
    <dgm:pt modelId="{708BC2A4-0FC6-4BBD-B6A1-F571AF6CA69C}" type="parTrans" cxnId="{B9C646C7-9005-4044-95DC-CE80C897B07D}">
      <dgm:prSet/>
      <dgm:spPr/>
      <dgm:t>
        <a:bodyPr/>
        <a:lstStyle/>
        <a:p>
          <a:endParaRPr lang="en-US"/>
        </a:p>
      </dgm:t>
    </dgm:pt>
    <dgm:pt modelId="{0780F098-8E6B-4764-B908-CB3DED25546C}" type="sibTrans" cxnId="{B9C646C7-9005-4044-95DC-CE80C897B07D}">
      <dgm:prSet/>
      <dgm:spPr/>
      <dgm:t>
        <a:bodyPr/>
        <a:lstStyle/>
        <a:p>
          <a:endParaRPr lang="en-US"/>
        </a:p>
      </dgm:t>
    </dgm:pt>
    <dgm:pt modelId="{9CB2E928-5B20-464A-864E-D536D2A2924E}" type="pres">
      <dgm:prSet presAssocID="{14A13B5C-6439-420B-ABD6-AF589E5B80AE}" presName="root" presStyleCnt="0">
        <dgm:presLayoutVars>
          <dgm:dir/>
          <dgm:resizeHandles val="exact"/>
        </dgm:presLayoutVars>
      </dgm:prSet>
      <dgm:spPr/>
    </dgm:pt>
    <dgm:pt modelId="{9A93BA7D-C9EF-48D3-BDBD-F8D7AA4C2CF3}" type="pres">
      <dgm:prSet presAssocID="{1BF50CB3-EB8A-444C-8558-963B52CB91D0}" presName="compNode" presStyleCnt="0"/>
      <dgm:spPr/>
    </dgm:pt>
    <dgm:pt modelId="{2BC1B248-4A47-482D-A14D-F50E6B0B6726}" type="pres">
      <dgm:prSet presAssocID="{1BF50CB3-EB8A-444C-8558-963B52CB91D0}" presName="iconBgRect" presStyleLbl="bgShp" presStyleIdx="0" presStyleCnt="2"/>
      <dgm:spPr>
        <a:prstGeom prst="round2DiagRect">
          <a:avLst>
            <a:gd name="adj1" fmla="val 29727"/>
            <a:gd name="adj2" fmla="val 0"/>
          </a:avLst>
        </a:prstGeom>
      </dgm:spPr>
    </dgm:pt>
    <dgm:pt modelId="{1823B0FF-559B-4B9A-B44F-BDBC549AE1E7}" type="pres">
      <dgm:prSet presAssocID="{1BF50CB3-EB8A-444C-8558-963B52CB91D0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nvelope"/>
        </a:ext>
      </dgm:extLst>
    </dgm:pt>
    <dgm:pt modelId="{073B9123-7FA4-4EF5-9DEC-A2539E31C1E8}" type="pres">
      <dgm:prSet presAssocID="{1BF50CB3-EB8A-444C-8558-963B52CB91D0}" presName="spaceRect" presStyleCnt="0"/>
      <dgm:spPr/>
    </dgm:pt>
    <dgm:pt modelId="{8FA8614D-294F-4E01-B0FD-68990E2C35B2}" type="pres">
      <dgm:prSet presAssocID="{1BF50CB3-EB8A-444C-8558-963B52CB91D0}" presName="textRect" presStyleLbl="revTx" presStyleIdx="0" presStyleCnt="2">
        <dgm:presLayoutVars>
          <dgm:chMax val="1"/>
          <dgm:chPref val="1"/>
        </dgm:presLayoutVars>
      </dgm:prSet>
      <dgm:spPr/>
    </dgm:pt>
    <dgm:pt modelId="{40DCDCCB-02E7-4608-B3FE-EF9C061D6794}" type="pres">
      <dgm:prSet presAssocID="{DB01C1A1-9153-477D-8172-0B1ED0D8F6D3}" presName="sibTrans" presStyleCnt="0"/>
      <dgm:spPr/>
    </dgm:pt>
    <dgm:pt modelId="{34DB1347-814B-4EB0-8F1F-9E804C363BBA}" type="pres">
      <dgm:prSet presAssocID="{94F34786-08BF-4EA1-9972-CBB72598601B}" presName="compNode" presStyleCnt="0"/>
      <dgm:spPr/>
    </dgm:pt>
    <dgm:pt modelId="{63C2667B-0DD5-4874-AEB9-D26A8FEF855B}" type="pres">
      <dgm:prSet presAssocID="{94F34786-08BF-4EA1-9972-CBB72598601B}" presName="iconBgRect" presStyleLbl="bgShp" presStyleIdx="1" presStyleCnt="2"/>
      <dgm:spPr>
        <a:prstGeom prst="round2DiagRect">
          <a:avLst>
            <a:gd name="adj1" fmla="val 29727"/>
            <a:gd name="adj2" fmla="val 0"/>
          </a:avLst>
        </a:prstGeom>
      </dgm:spPr>
    </dgm:pt>
    <dgm:pt modelId="{391EF42E-49AD-41EC-B368-0BCA045A847C}" type="pres">
      <dgm:prSet presAssocID="{94F34786-08BF-4EA1-9972-CBB72598601B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 envelope"/>
        </a:ext>
      </dgm:extLst>
    </dgm:pt>
    <dgm:pt modelId="{8FDFF917-39E5-4ADF-9B80-8FA9CA0F3F90}" type="pres">
      <dgm:prSet presAssocID="{94F34786-08BF-4EA1-9972-CBB72598601B}" presName="spaceRect" presStyleCnt="0"/>
      <dgm:spPr/>
    </dgm:pt>
    <dgm:pt modelId="{46E8E939-6829-4A69-BDB4-DCEE754870FA}" type="pres">
      <dgm:prSet presAssocID="{94F34786-08BF-4EA1-9972-CBB72598601B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9F9E966A-0D45-4C9A-8EB6-D3121612935E}" type="presOf" srcId="{14A13B5C-6439-420B-ABD6-AF589E5B80AE}" destId="{9CB2E928-5B20-464A-864E-D536D2A2924E}" srcOrd="0" destOrd="0" presId="urn:microsoft.com/office/officeart/2018/5/layout/IconLeafLabelList"/>
    <dgm:cxn modelId="{97F06784-1423-4A45-A750-CC472F4731B6}" srcId="{14A13B5C-6439-420B-ABD6-AF589E5B80AE}" destId="{1BF50CB3-EB8A-444C-8558-963B52CB91D0}" srcOrd="0" destOrd="0" parTransId="{570DEE9A-EB3F-41C6-88E0-522238D41E84}" sibTransId="{DB01C1A1-9153-477D-8172-0B1ED0D8F6D3}"/>
    <dgm:cxn modelId="{0FE243A5-DF39-4ACD-9A6F-B8E4EDC42FF0}" type="presOf" srcId="{94F34786-08BF-4EA1-9972-CBB72598601B}" destId="{46E8E939-6829-4A69-BDB4-DCEE754870FA}" srcOrd="0" destOrd="0" presId="urn:microsoft.com/office/officeart/2018/5/layout/IconLeafLabelList"/>
    <dgm:cxn modelId="{B9C646C7-9005-4044-95DC-CE80C897B07D}" srcId="{14A13B5C-6439-420B-ABD6-AF589E5B80AE}" destId="{94F34786-08BF-4EA1-9972-CBB72598601B}" srcOrd="1" destOrd="0" parTransId="{708BC2A4-0FC6-4BBD-B6A1-F571AF6CA69C}" sibTransId="{0780F098-8E6B-4764-B908-CB3DED25546C}"/>
    <dgm:cxn modelId="{626297F8-B30D-49B8-BF95-0B3C3F592A4F}" type="presOf" srcId="{1BF50CB3-EB8A-444C-8558-963B52CB91D0}" destId="{8FA8614D-294F-4E01-B0FD-68990E2C35B2}" srcOrd="0" destOrd="0" presId="urn:microsoft.com/office/officeart/2018/5/layout/IconLeafLabelList"/>
    <dgm:cxn modelId="{F452E1DE-AD13-415E-B4EF-D1C6DFFB8B49}" type="presParOf" srcId="{9CB2E928-5B20-464A-864E-D536D2A2924E}" destId="{9A93BA7D-C9EF-48D3-BDBD-F8D7AA4C2CF3}" srcOrd="0" destOrd="0" presId="urn:microsoft.com/office/officeart/2018/5/layout/IconLeafLabelList"/>
    <dgm:cxn modelId="{D0CC6D09-36C3-48B6-9E31-ECCE7A1D617E}" type="presParOf" srcId="{9A93BA7D-C9EF-48D3-BDBD-F8D7AA4C2CF3}" destId="{2BC1B248-4A47-482D-A14D-F50E6B0B6726}" srcOrd="0" destOrd="0" presId="urn:microsoft.com/office/officeart/2018/5/layout/IconLeafLabelList"/>
    <dgm:cxn modelId="{4E39B393-398A-49BB-8A54-092290AB02D4}" type="presParOf" srcId="{9A93BA7D-C9EF-48D3-BDBD-F8D7AA4C2CF3}" destId="{1823B0FF-559B-4B9A-B44F-BDBC549AE1E7}" srcOrd="1" destOrd="0" presId="urn:microsoft.com/office/officeart/2018/5/layout/IconLeafLabelList"/>
    <dgm:cxn modelId="{756C55A7-E081-4D16-B2CD-7D96B4017926}" type="presParOf" srcId="{9A93BA7D-C9EF-48D3-BDBD-F8D7AA4C2CF3}" destId="{073B9123-7FA4-4EF5-9DEC-A2539E31C1E8}" srcOrd="2" destOrd="0" presId="urn:microsoft.com/office/officeart/2018/5/layout/IconLeafLabelList"/>
    <dgm:cxn modelId="{03D03C3D-0680-42AD-9F28-73095304B8E5}" type="presParOf" srcId="{9A93BA7D-C9EF-48D3-BDBD-F8D7AA4C2CF3}" destId="{8FA8614D-294F-4E01-B0FD-68990E2C35B2}" srcOrd="3" destOrd="0" presId="urn:microsoft.com/office/officeart/2018/5/layout/IconLeafLabelList"/>
    <dgm:cxn modelId="{E44D88DC-3271-4384-99D0-F5D5E660E604}" type="presParOf" srcId="{9CB2E928-5B20-464A-864E-D536D2A2924E}" destId="{40DCDCCB-02E7-4608-B3FE-EF9C061D6794}" srcOrd="1" destOrd="0" presId="urn:microsoft.com/office/officeart/2018/5/layout/IconLeafLabelList"/>
    <dgm:cxn modelId="{3E8C5370-298C-49F3-BC03-7D0F49A58D4E}" type="presParOf" srcId="{9CB2E928-5B20-464A-864E-D536D2A2924E}" destId="{34DB1347-814B-4EB0-8F1F-9E804C363BBA}" srcOrd="2" destOrd="0" presId="urn:microsoft.com/office/officeart/2018/5/layout/IconLeafLabelList"/>
    <dgm:cxn modelId="{BC93E4AE-081B-442F-BF30-3C80461E56EE}" type="presParOf" srcId="{34DB1347-814B-4EB0-8F1F-9E804C363BBA}" destId="{63C2667B-0DD5-4874-AEB9-D26A8FEF855B}" srcOrd="0" destOrd="0" presId="urn:microsoft.com/office/officeart/2018/5/layout/IconLeafLabelList"/>
    <dgm:cxn modelId="{CE55AC90-D54C-423C-B4E5-6F84DBFF281C}" type="presParOf" srcId="{34DB1347-814B-4EB0-8F1F-9E804C363BBA}" destId="{391EF42E-49AD-41EC-B368-0BCA045A847C}" srcOrd="1" destOrd="0" presId="urn:microsoft.com/office/officeart/2018/5/layout/IconLeafLabelList"/>
    <dgm:cxn modelId="{860ECD69-8826-4452-8A78-DEAA79AC2F79}" type="presParOf" srcId="{34DB1347-814B-4EB0-8F1F-9E804C363BBA}" destId="{8FDFF917-39E5-4ADF-9B80-8FA9CA0F3F90}" srcOrd="2" destOrd="0" presId="urn:microsoft.com/office/officeart/2018/5/layout/IconLeafLabelList"/>
    <dgm:cxn modelId="{CD68B951-E9D4-4F3C-AFAC-0D95086193C1}" type="presParOf" srcId="{34DB1347-814B-4EB0-8F1F-9E804C363BBA}" destId="{46E8E939-6829-4A69-BDB4-DCEE754870FA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BF72C45-5A16-4E65-B173-E82D731120B5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7803082-22D6-4A5C-A8B0-8C40FAD949CC}">
      <dgm:prSet/>
      <dgm:spPr/>
      <dgm:t>
        <a:bodyPr/>
        <a:lstStyle/>
        <a:p>
          <a:r>
            <a:rPr lang="en-AU"/>
            <a:t>• </a:t>
          </a:r>
          <a:r>
            <a:rPr lang="en-AU" b="1"/>
            <a:t>Social Media Prompt:</a:t>
          </a:r>
          <a:endParaRPr lang="en-US"/>
        </a:p>
      </dgm:t>
    </dgm:pt>
    <dgm:pt modelId="{7D968A3D-398B-4013-BB8C-CE2C7D4025DC}" type="parTrans" cxnId="{40FB1F88-09EC-4049-893D-82220D53A51E}">
      <dgm:prSet/>
      <dgm:spPr/>
      <dgm:t>
        <a:bodyPr/>
        <a:lstStyle/>
        <a:p>
          <a:endParaRPr lang="en-US"/>
        </a:p>
      </dgm:t>
    </dgm:pt>
    <dgm:pt modelId="{1F85F28F-8E1E-493A-9A26-94B89BBB29EE}" type="sibTrans" cxnId="{40FB1F88-09EC-4049-893D-82220D53A51E}">
      <dgm:prSet/>
      <dgm:spPr/>
      <dgm:t>
        <a:bodyPr/>
        <a:lstStyle/>
        <a:p>
          <a:endParaRPr lang="en-US"/>
        </a:p>
      </dgm:t>
    </dgm:pt>
    <dgm:pt modelId="{62142856-0179-48BF-ABBC-20EC76559D5A}">
      <dgm:prSet/>
      <dgm:spPr/>
      <dgm:t>
        <a:bodyPr/>
        <a:lstStyle/>
        <a:p>
          <a:r>
            <a:rPr lang="en-AU" i="1"/>
            <a:t>“Write a short social media post for Facebook encouraging community members to join our Rotary event aimed at cleaning up the local park. Include details about how to get involved.”</a:t>
          </a:r>
          <a:endParaRPr lang="en-US"/>
        </a:p>
      </dgm:t>
    </dgm:pt>
    <dgm:pt modelId="{6D49E858-121C-4F02-9657-D3939A6DA267}" type="parTrans" cxnId="{183B5CC4-3690-436F-A978-E76180D771F9}">
      <dgm:prSet/>
      <dgm:spPr/>
      <dgm:t>
        <a:bodyPr/>
        <a:lstStyle/>
        <a:p>
          <a:endParaRPr lang="en-US"/>
        </a:p>
      </dgm:t>
    </dgm:pt>
    <dgm:pt modelId="{C4D83666-85DA-40B6-9145-43E2984FE576}" type="sibTrans" cxnId="{183B5CC4-3690-436F-A978-E76180D771F9}">
      <dgm:prSet/>
      <dgm:spPr/>
      <dgm:t>
        <a:bodyPr/>
        <a:lstStyle/>
        <a:p>
          <a:endParaRPr lang="en-US"/>
        </a:p>
      </dgm:t>
    </dgm:pt>
    <dgm:pt modelId="{CD7419BE-581D-2142-9746-1CFCCE28D72E}" type="pres">
      <dgm:prSet presAssocID="{4BF72C45-5A16-4E65-B173-E82D731120B5}" presName="linear" presStyleCnt="0">
        <dgm:presLayoutVars>
          <dgm:animLvl val="lvl"/>
          <dgm:resizeHandles val="exact"/>
        </dgm:presLayoutVars>
      </dgm:prSet>
      <dgm:spPr/>
    </dgm:pt>
    <dgm:pt modelId="{B013AD1B-8085-AF42-A10B-687EE1D6CE80}" type="pres">
      <dgm:prSet presAssocID="{E7803082-22D6-4A5C-A8B0-8C40FAD949CC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682710B6-8ACE-9D4B-90B0-C801160CFF95}" type="pres">
      <dgm:prSet presAssocID="{1F85F28F-8E1E-493A-9A26-94B89BBB29EE}" presName="spacer" presStyleCnt="0"/>
      <dgm:spPr/>
    </dgm:pt>
    <dgm:pt modelId="{BD9EC597-0D2D-E54F-9486-4C2C7F7BB0E9}" type="pres">
      <dgm:prSet presAssocID="{62142856-0179-48BF-ABBC-20EC76559D5A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38E5E06E-A540-4E48-961F-4608CA3B730C}" type="presOf" srcId="{E7803082-22D6-4A5C-A8B0-8C40FAD949CC}" destId="{B013AD1B-8085-AF42-A10B-687EE1D6CE80}" srcOrd="0" destOrd="0" presId="urn:microsoft.com/office/officeart/2005/8/layout/vList2"/>
    <dgm:cxn modelId="{40FB1F88-09EC-4049-893D-82220D53A51E}" srcId="{4BF72C45-5A16-4E65-B173-E82D731120B5}" destId="{E7803082-22D6-4A5C-A8B0-8C40FAD949CC}" srcOrd="0" destOrd="0" parTransId="{7D968A3D-398B-4013-BB8C-CE2C7D4025DC}" sibTransId="{1F85F28F-8E1E-493A-9A26-94B89BBB29EE}"/>
    <dgm:cxn modelId="{183B5CC4-3690-436F-A978-E76180D771F9}" srcId="{4BF72C45-5A16-4E65-B173-E82D731120B5}" destId="{62142856-0179-48BF-ABBC-20EC76559D5A}" srcOrd="1" destOrd="0" parTransId="{6D49E858-121C-4F02-9657-D3939A6DA267}" sibTransId="{C4D83666-85DA-40B6-9145-43E2984FE576}"/>
    <dgm:cxn modelId="{0ED087CB-F796-F04E-B1B5-A2A268BFD09A}" type="presOf" srcId="{62142856-0179-48BF-ABBC-20EC76559D5A}" destId="{BD9EC597-0D2D-E54F-9486-4C2C7F7BB0E9}" srcOrd="0" destOrd="0" presId="urn:microsoft.com/office/officeart/2005/8/layout/vList2"/>
    <dgm:cxn modelId="{CD48CCFB-87A0-154C-8336-C3414BAFBA90}" type="presOf" srcId="{4BF72C45-5A16-4E65-B173-E82D731120B5}" destId="{CD7419BE-581D-2142-9746-1CFCCE28D72E}" srcOrd="0" destOrd="0" presId="urn:microsoft.com/office/officeart/2005/8/layout/vList2"/>
    <dgm:cxn modelId="{D90655EF-1EF7-4040-B3AE-772E3345FE52}" type="presParOf" srcId="{CD7419BE-581D-2142-9746-1CFCCE28D72E}" destId="{B013AD1B-8085-AF42-A10B-687EE1D6CE80}" srcOrd="0" destOrd="0" presId="urn:microsoft.com/office/officeart/2005/8/layout/vList2"/>
    <dgm:cxn modelId="{786A6531-0A78-234E-9FD4-6D7D8B3C8706}" type="presParOf" srcId="{CD7419BE-581D-2142-9746-1CFCCE28D72E}" destId="{682710B6-8ACE-9D4B-90B0-C801160CFF95}" srcOrd="1" destOrd="0" presId="urn:microsoft.com/office/officeart/2005/8/layout/vList2"/>
    <dgm:cxn modelId="{52448485-7889-7448-A424-49316C0DEFF5}" type="presParOf" srcId="{CD7419BE-581D-2142-9746-1CFCCE28D72E}" destId="{BD9EC597-0D2D-E54F-9486-4C2C7F7BB0E9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2EFF210-B9E2-445A-897D-18E6500A317D}" type="doc">
      <dgm:prSet loTypeId="urn:microsoft.com/office/officeart/2008/layout/AlternatingHexagons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381649BD-4F1C-4FD4-92DF-1C3BC204A67B}">
      <dgm:prSet/>
      <dgm:spPr/>
      <dgm:t>
        <a:bodyPr/>
        <a:lstStyle/>
        <a:p>
          <a:r>
            <a:rPr lang="en-AU"/>
            <a:t>Automated email campaigns with ChatGPT</a:t>
          </a:r>
          <a:endParaRPr lang="en-US"/>
        </a:p>
      </dgm:t>
    </dgm:pt>
    <dgm:pt modelId="{BAF95515-578D-4D0E-9FF7-0D9145C10E2C}" type="parTrans" cxnId="{4EB4E4E4-B9C8-4F96-83EF-BE5798CE9349}">
      <dgm:prSet/>
      <dgm:spPr/>
      <dgm:t>
        <a:bodyPr/>
        <a:lstStyle/>
        <a:p>
          <a:endParaRPr lang="en-US"/>
        </a:p>
      </dgm:t>
    </dgm:pt>
    <dgm:pt modelId="{201A2DE1-F12D-413B-8AFA-892322E79796}" type="sibTrans" cxnId="{4EB4E4E4-B9C8-4F96-83EF-BE5798CE9349}">
      <dgm:prSet/>
      <dgm:spPr/>
      <dgm:t>
        <a:bodyPr/>
        <a:lstStyle/>
        <a:p>
          <a:endParaRPr lang="en-US"/>
        </a:p>
      </dgm:t>
    </dgm:pt>
    <dgm:pt modelId="{E7693227-4BA2-4D86-A52B-5B2FEBCBE49F}">
      <dgm:prSet/>
      <dgm:spPr/>
      <dgm:t>
        <a:bodyPr/>
        <a:lstStyle/>
        <a:p>
          <a:r>
            <a:rPr lang="en-AU"/>
            <a:t>Social media posts tailored to your community</a:t>
          </a:r>
          <a:endParaRPr lang="en-US"/>
        </a:p>
      </dgm:t>
    </dgm:pt>
    <dgm:pt modelId="{444A490F-0794-49AD-8455-86622B0D7034}" type="parTrans" cxnId="{52A2790F-CBDD-4DD2-9F40-B9B3687E819A}">
      <dgm:prSet/>
      <dgm:spPr/>
      <dgm:t>
        <a:bodyPr/>
        <a:lstStyle/>
        <a:p>
          <a:endParaRPr lang="en-US"/>
        </a:p>
      </dgm:t>
    </dgm:pt>
    <dgm:pt modelId="{BF3BECA5-36BA-4DE4-B659-03CC54697BDF}" type="sibTrans" cxnId="{52A2790F-CBDD-4DD2-9F40-B9B3687E819A}">
      <dgm:prSet/>
      <dgm:spPr/>
      <dgm:t>
        <a:bodyPr/>
        <a:lstStyle/>
        <a:p>
          <a:endParaRPr lang="en-US"/>
        </a:p>
      </dgm:t>
    </dgm:pt>
    <dgm:pt modelId="{54EC6B83-27AC-45C2-83DD-FFB4DE0A2CB6}">
      <dgm:prSet/>
      <dgm:spPr/>
      <dgm:t>
        <a:bodyPr/>
        <a:lstStyle/>
        <a:p>
          <a:r>
            <a:rPr lang="en-AU"/>
            <a:t>Streamlined meeting notes and follow-ups</a:t>
          </a:r>
          <a:endParaRPr lang="en-US"/>
        </a:p>
      </dgm:t>
    </dgm:pt>
    <dgm:pt modelId="{64785FBA-48C9-4D5B-9B77-682B7EAB39C4}" type="parTrans" cxnId="{96B7F2C3-78D9-491C-833D-3902522FD197}">
      <dgm:prSet/>
      <dgm:spPr/>
      <dgm:t>
        <a:bodyPr/>
        <a:lstStyle/>
        <a:p>
          <a:endParaRPr lang="en-US"/>
        </a:p>
      </dgm:t>
    </dgm:pt>
    <dgm:pt modelId="{D6ED26E5-0D7F-4C77-A133-A06649EEE50E}" type="sibTrans" cxnId="{96B7F2C3-78D9-491C-833D-3902522FD197}">
      <dgm:prSet/>
      <dgm:spPr/>
      <dgm:t>
        <a:bodyPr/>
        <a:lstStyle/>
        <a:p>
          <a:endParaRPr lang="en-US"/>
        </a:p>
      </dgm:t>
    </dgm:pt>
    <dgm:pt modelId="{E0A127C4-C951-FA41-A6BF-3CBC1497791A}" type="pres">
      <dgm:prSet presAssocID="{F2EFF210-B9E2-445A-897D-18E6500A317D}" presName="Name0" presStyleCnt="0">
        <dgm:presLayoutVars>
          <dgm:chMax/>
          <dgm:chPref/>
          <dgm:dir/>
          <dgm:animLvl val="lvl"/>
        </dgm:presLayoutVars>
      </dgm:prSet>
      <dgm:spPr/>
    </dgm:pt>
    <dgm:pt modelId="{A72A727A-1869-AE41-9365-10121EA807AB}" type="pres">
      <dgm:prSet presAssocID="{381649BD-4F1C-4FD4-92DF-1C3BC204A67B}" presName="composite" presStyleCnt="0"/>
      <dgm:spPr/>
    </dgm:pt>
    <dgm:pt modelId="{6FBE09B4-C685-E74E-94DC-FA760C70F782}" type="pres">
      <dgm:prSet presAssocID="{381649BD-4F1C-4FD4-92DF-1C3BC204A67B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</dgm:pt>
    <dgm:pt modelId="{B9D0C302-34BB-7941-B589-43E3D9DFD46E}" type="pres">
      <dgm:prSet presAssocID="{381649BD-4F1C-4FD4-92DF-1C3BC204A67B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3CA7CE68-05AB-1C40-A5D2-1C3976A1DD41}" type="pres">
      <dgm:prSet presAssocID="{381649BD-4F1C-4FD4-92DF-1C3BC204A67B}" presName="BalanceSpacing" presStyleCnt="0"/>
      <dgm:spPr/>
    </dgm:pt>
    <dgm:pt modelId="{70A0F738-0F88-514E-ABD1-F676BC4A6FBB}" type="pres">
      <dgm:prSet presAssocID="{381649BD-4F1C-4FD4-92DF-1C3BC204A67B}" presName="BalanceSpacing1" presStyleCnt="0"/>
      <dgm:spPr/>
    </dgm:pt>
    <dgm:pt modelId="{3A82C667-99B5-7F42-ABAF-EF012FE2B263}" type="pres">
      <dgm:prSet presAssocID="{201A2DE1-F12D-413B-8AFA-892322E79796}" presName="Accent1Text" presStyleLbl="node1" presStyleIdx="1" presStyleCnt="6"/>
      <dgm:spPr/>
    </dgm:pt>
    <dgm:pt modelId="{FE1BC0A2-8B3B-5F4F-AAA8-5C7FC2C0B6A3}" type="pres">
      <dgm:prSet presAssocID="{201A2DE1-F12D-413B-8AFA-892322E79796}" presName="spaceBetweenRectangles" presStyleCnt="0"/>
      <dgm:spPr/>
    </dgm:pt>
    <dgm:pt modelId="{9BB923A7-D7C0-2945-9B77-D04AECFF24E1}" type="pres">
      <dgm:prSet presAssocID="{E7693227-4BA2-4D86-A52B-5B2FEBCBE49F}" presName="composite" presStyleCnt="0"/>
      <dgm:spPr/>
    </dgm:pt>
    <dgm:pt modelId="{9C80959F-5C36-F548-84C5-8603E9D98848}" type="pres">
      <dgm:prSet presAssocID="{E7693227-4BA2-4D86-A52B-5B2FEBCBE49F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</dgm:pt>
    <dgm:pt modelId="{363B3948-CE73-4048-9C79-87F96BA280DD}" type="pres">
      <dgm:prSet presAssocID="{E7693227-4BA2-4D86-A52B-5B2FEBCBE49F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BD039BDB-91E2-434A-9AFE-530BD6F4A0C5}" type="pres">
      <dgm:prSet presAssocID="{E7693227-4BA2-4D86-A52B-5B2FEBCBE49F}" presName="BalanceSpacing" presStyleCnt="0"/>
      <dgm:spPr/>
    </dgm:pt>
    <dgm:pt modelId="{36F14EA9-F087-5046-88E8-8E594E5C59C8}" type="pres">
      <dgm:prSet presAssocID="{E7693227-4BA2-4D86-A52B-5B2FEBCBE49F}" presName="BalanceSpacing1" presStyleCnt="0"/>
      <dgm:spPr/>
    </dgm:pt>
    <dgm:pt modelId="{77F4EF7B-4515-9744-BFAB-E0611E76D785}" type="pres">
      <dgm:prSet presAssocID="{BF3BECA5-36BA-4DE4-B659-03CC54697BDF}" presName="Accent1Text" presStyleLbl="node1" presStyleIdx="3" presStyleCnt="6"/>
      <dgm:spPr/>
    </dgm:pt>
    <dgm:pt modelId="{C7D03E81-4DB8-2441-B1D2-4FAF2D1A1FFC}" type="pres">
      <dgm:prSet presAssocID="{BF3BECA5-36BA-4DE4-B659-03CC54697BDF}" presName="spaceBetweenRectangles" presStyleCnt="0"/>
      <dgm:spPr/>
    </dgm:pt>
    <dgm:pt modelId="{BAC43EB7-14DE-5241-884A-29CE285BD580}" type="pres">
      <dgm:prSet presAssocID="{54EC6B83-27AC-45C2-83DD-FFB4DE0A2CB6}" presName="composite" presStyleCnt="0"/>
      <dgm:spPr/>
    </dgm:pt>
    <dgm:pt modelId="{292E7FAA-CCF5-5349-997F-C6A16F037360}" type="pres">
      <dgm:prSet presAssocID="{54EC6B83-27AC-45C2-83DD-FFB4DE0A2CB6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</dgm:pt>
    <dgm:pt modelId="{3209926B-9F6F-6748-B8FB-96BC89AF221B}" type="pres">
      <dgm:prSet presAssocID="{54EC6B83-27AC-45C2-83DD-FFB4DE0A2CB6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C8DC0331-7E69-FC4E-8D82-6D8D50131638}" type="pres">
      <dgm:prSet presAssocID="{54EC6B83-27AC-45C2-83DD-FFB4DE0A2CB6}" presName="BalanceSpacing" presStyleCnt="0"/>
      <dgm:spPr/>
    </dgm:pt>
    <dgm:pt modelId="{62C0B4C9-B01A-BB46-BF64-2F8D27EAD9C0}" type="pres">
      <dgm:prSet presAssocID="{54EC6B83-27AC-45C2-83DD-FFB4DE0A2CB6}" presName="BalanceSpacing1" presStyleCnt="0"/>
      <dgm:spPr/>
    </dgm:pt>
    <dgm:pt modelId="{654AD6A5-A950-5942-B8CE-95083E3AC4DC}" type="pres">
      <dgm:prSet presAssocID="{D6ED26E5-0D7F-4C77-A133-A06649EEE50E}" presName="Accent1Text" presStyleLbl="node1" presStyleIdx="5" presStyleCnt="6"/>
      <dgm:spPr/>
    </dgm:pt>
  </dgm:ptLst>
  <dgm:cxnLst>
    <dgm:cxn modelId="{52A2790F-CBDD-4DD2-9F40-B9B3687E819A}" srcId="{F2EFF210-B9E2-445A-897D-18E6500A317D}" destId="{E7693227-4BA2-4D86-A52B-5B2FEBCBE49F}" srcOrd="1" destOrd="0" parTransId="{444A490F-0794-49AD-8455-86622B0D7034}" sibTransId="{BF3BECA5-36BA-4DE4-B659-03CC54697BDF}"/>
    <dgm:cxn modelId="{26965E11-46EA-C840-AD3D-E3A41E33C7B7}" type="presOf" srcId="{BF3BECA5-36BA-4DE4-B659-03CC54697BDF}" destId="{77F4EF7B-4515-9744-BFAB-E0611E76D785}" srcOrd="0" destOrd="0" presId="urn:microsoft.com/office/officeart/2008/layout/AlternatingHexagons"/>
    <dgm:cxn modelId="{B153A24E-487F-5B45-A23A-812FB0E0441B}" type="presOf" srcId="{D6ED26E5-0D7F-4C77-A133-A06649EEE50E}" destId="{654AD6A5-A950-5942-B8CE-95083E3AC4DC}" srcOrd="0" destOrd="0" presId="urn:microsoft.com/office/officeart/2008/layout/AlternatingHexagons"/>
    <dgm:cxn modelId="{2CC2855E-0069-CD45-B98E-6E7B1EE23821}" type="presOf" srcId="{54EC6B83-27AC-45C2-83DD-FFB4DE0A2CB6}" destId="{292E7FAA-CCF5-5349-997F-C6A16F037360}" srcOrd="0" destOrd="0" presId="urn:microsoft.com/office/officeart/2008/layout/AlternatingHexagons"/>
    <dgm:cxn modelId="{DE374DAA-D234-8F45-8E7D-EB334D7E5FC8}" type="presOf" srcId="{F2EFF210-B9E2-445A-897D-18E6500A317D}" destId="{E0A127C4-C951-FA41-A6BF-3CBC1497791A}" srcOrd="0" destOrd="0" presId="urn:microsoft.com/office/officeart/2008/layout/AlternatingHexagons"/>
    <dgm:cxn modelId="{96B7F2C3-78D9-491C-833D-3902522FD197}" srcId="{F2EFF210-B9E2-445A-897D-18E6500A317D}" destId="{54EC6B83-27AC-45C2-83DD-FFB4DE0A2CB6}" srcOrd="2" destOrd="0" parTransId="{64785FBA-48C9-4D5B-9B77-682B7EAB39C4}" sibTransId="{D6ED26E5-0D7F-4C77-A133-A06649EEE50E}"/>
    <dgm:cxn modelId="{5DC280D3-ADC1-2641-9E9C-397C8CD47764}" type="presOf" srcId="{E7693227-4BA2-4D86-A52B-5B2FEBCBE49F}" destId="{9C80959F-5C36-F548-84C5-8603E9D98848}" srcOrd="0" destOrd="0" presId="urn:microsoft.com/office/officeart/2008/layout/AlternatingHexagons"/>
    <dgm:cxn modelId="{0CA746E2-F287-204C-A6CB-E5A376623F54}" type="presOf" srcId="{201A2DE1-F12D-413B-8AFA-892322E79796}" destId="{3A82C667-99B5-7F42-ABAF-EF012FE2B263}" srcOrd="0" destOrd="0" presId="urn:microsoft.com/office/officeart/2008/layout/AlternatingHexagons"/>
    <dgm:cxn modelId="{4EB4E4E4-B9C8-4F96-83EF-BE5798CE9349}" srcId="{F2EFF210-B9E2-445A-897D-18E6500A317D}" destId="{381649BD-4F1C-4FD4-92DF-1C3BC204A67B}" srcOrd="0" destOrd="0" parTransId="{BAF95515-578D-4D0E-9FF7-0D9145C10E2C}" sibTransId="{201A2DE1-F12D-413B-8AFA-892322E79796}"/>
    <dgm:cxn modelId="{8C3FF7E4-9652-514C-BAE2-E042DD572832}" type="presOf" srcId="{381649BD-4F1C-4FD4-92DF-1C3BC204A67B}" destId="{6FBE09B4-C685-E74E-94DC-FA760C70F782}" srcOrd="0" destOrd="0" presId="urn:microsoft.com/office/officeart/2008/layout/AlternatingHexagons"/>
    <dgm:cxn modelId="{8E59F29A-16EA-8940-845B-C1B893AF7A30}" type="presParOf" srcId="{E0A127C4-C951-FA41-A6BF-3CBC1497791A}" destId="{A72A727A-1869-AE41-9365-10121EA807AB}" srcOrd="0" destOrd="0" presId="urn:microsoft.com/office/officeart/2008/layout/AlternatingHexagons"/>
    <dgm:cxn modelId="{9B877755-572E-E948-B4BF-6B77B179A645}" type="presParOf" srcId="{A72A727A-1869-AE41-9365-10121EA807AB}" destId="{6FBE09B4-C685-E74E-94DC-FA760C70F782}" srcOrd="0" destOrd="0" presId="urn:microsoft.com/office/officeart/2008/layout/AlternatingHexagons"/>
    <dgm:cxn modelId="{BC26500D-3F06-494B-8F3A-74B84F3BCAB3}" type="presParOf" srcId="{A72A727A-1869-AE41-9365-10121EA807AB}" destId="{B9D0C302-34BB-7941-B589-43E3D9DFD46E}" srcOrd="1" destOrd="0" presId="urn:microsoft.com/office/officeart/2008/layout/AlternatingHexagons"/>
    <dgm:cxn modelId="{5FAFD7B1-11CB-264D-9EEE-31FC149616B0}" type="presParOf" srcId="{A72A727A-1869-AE41-9365-10121EA807AB}" destId="{3CA7CE68-05AB-1C40-A5D2-1C3976A1DD41}" srcOrd="2" destOrd="0" presId="urn:microsoft.com/office/officeart/2008/layout/AlternatingHexagons"/>
    <dgm:cxn modelId="{1F700BC1-E183-5042-91A3-BEB48F9CF5D9}" type="presParOf" srcId="{A72A727A-1869-AE41-9365-10121EA807AB}" destId="{70A0F738-0F88-514E-ABD1-F676BC4A6FBB}" srcOrd="3" destOrd="0" presId="urn:microsoft.com/office/officeart/2008/layout/AlternatingHexagons"/>
    <dgm:cxn modelId="{16CEE689-92E4-BC4F-8FC6-05F638DC03B4}" type="presParOf" srcId="{A72A727A-1869-AE41-9365-10121EA807AB}" destId="{3A82C667-99B5-7F42-ABAF-EF012FE2B263}" srcOrd="4" destOrd="0" presId="urn:microsoft.com/office/officeart/2008/layout/AlternatingHexagons"/>
    <dgm:cxn modelId="{0F966B89-4403-804D-8B01-32A0A8418BBD}" type="presParOf" srcId="{E0A127C4-C951-FA41-A6BF-3CBC1497791A}" destId="{FE1BC0A2-8B3B-5F4F-AAA8-5C7FC2C0B6A3}" srcOrd="1" destOrd="0" presId="urn:microsoft.com/office/officeart/2008/layout/AlternatingHexagons"/>
    <dgm:cxn modelId="{EE09DE24-D0BD-1140-8727-779512E0D9B4}" type="presParOf" srcId="{E0A127C4-C951-FA41-A6BF-3CBC1497791A}" destId="{9BB923A7-D7C0-2945-9B77-D04AECFF24E1}" srcOrd="2" destOrd="0" presId="urn:microsoft.com/office/officeart/2008/layout/AlternatingHexagons"/>
    <dgm:cxn modelId="{621F9D52-9202-764B-9B22-33CBD4A16EC9}" type="presParOf" srcId="{9BB923A7-D7C0-2945-9B77-D04AECFF24E1}" destId="{9C80959F-5C36-F548-84C5-8603E9D98848}" srcOrd="0" destOrd="0" presId="urn:microsoft.com/office/officeart/2008/layout/AlternatingHexagons"/>
    <dgm:cxn modelId="{05DCC8FB-4732-9640-A975-8CBABA11267F}" type="presParOf" srcId="{9BB923A7-D7C0-2945-9B77-D04AECFF24E1}" destId="{363B3948-CE73-4048-9C79-87F96BA280DD}" srcOrd="1" destOrd="0" presId="urn:microsoft.com/office/officeart/2008/layout/AlternatingHexagons"/>
    <dgm:cxn modelId="{F3CE1965-8974-6C44-A04C-423BF2653E7B}" type="presParOf" srcId="{9BB923A7-D7C0-2945-9B77-D04AECFF24E1}" destId="{BD039BDB-91E2-434A-9AFE-530BD6F4A0C5}" srcOrd="2" destOrd="0" presId="urn:microsoft.com/office/officeart/2008/layout/AlternatingHexagons"/>
    <dgm:cxn modelId="{4F122277-E5BD-4843-8AB7-8CF84809AC4F}" type="presParOf" srcId="{9BB923A7-D7C0-2945-9B77-D04AECFF24E1}" destId="{36F14EA9-F087-5046-88E8-8E594E5C59C8}" srcOrd="3" destOrd="0" presId="urn:microsoft.com/office/officeart/2008/layout/AlternatingHexagons"/>
    <dgm:cxn modelId="{B81C7F3C-F90B-5F45-B278-5FE4C644CB16}" type="presParOf" srcId="{9BB923A7-D7C0-2945-9B77-D04AECFF24E1}" destId="{77F4EF7B-4515-9744-BFAB-E0611E76D785}" srcOrd="4" destOrd="0" presId="urn:microsoft.com/office/officeart/2008/layout/AlternatingHexagons"/>
    <dgm:cxn modelId="{73B9DCA5-A213-B04D-9B6A-5758325B35D8}" type="presParOf" srcId="{E0A127C4-C951-FA41-A6BF-3CBC1497791A}" destId="{C7D03E81-4DB8-2441-B1D2-4FAF2D1A1FFC}" srcOrd="3" destOrd="0" presId="urn:microsoft.com/office/officeart/2008/layout/AlternatingHexagons"/>
    <dgm:cxn modelId="{0996F40B-7BD1-BD4E-B274-5BA732E8DCA9}" type="presParOf" srcId="{E0A127C4-C951-FA41-A6BF-3CBC1497791A}" destId="{BAC43EB7-14DE-5241-884A-29CE285BD580}" srcOrd="4" destOrd="0" presId="urn:microsoft.com/office/officeart/2008/layout/AlternatingHexagons"/>
    <dgm:cxn modelId="{613640EF-0F40-4341-864F-BB9010FDB5DC}" type="presParOf" srcId="{BAC43EB7-14DE-5241-884A-29CE285BD580}" destId="{292E7FAA-CCF5-5349-997F-C6A16F037360}" srcOrd="0" destOrd="0" presId="urn:microsoft.com/office/officeart/2008/layout/AlternatingHexagons"/>
    <dgm:cxn modelId="{53E8510D-817E-9C42-8EB0-744546FDD312}" type="presParOf" srcId="{BAC43EB7-14DE-5241-884A-29CE285BD580}" destId="{3209926B-9F6F-6748-B8FB-96BC89AF221B}" srcOrd="1" destOrd="0" presId="urn:microsoft.com/office/officeart/2008/layout/AlternatingHexagons"/>
    <dgm:cxn modelId="{2F265137-E4BA-334F-9D07-22C0A47FDD30}" type="presParOf" srcId="{BAC43EB7-14DE-5241-884A-29CE285BD580}" destId="{C8DC0331-7E69-FC4E-8D82-6D8D50131638}" srcOrd="2" destOrd="0" presId="urn:microsoft.com/office/officeart/2008/layout/AlternatingHexagons"/>
    <dgm:cxn modelId="{B4DC6EA4-7574-C646-B742-A88C195511FD}" type="presParOf" srcId="{BAC43EB7-14DE-5241-884A-29CE285BD580}" destId="{62C0B4C9-B01A-BB46-BF64-2F8D27EAD9C0}" srcOrd="3" destOrd="0" presId="urn:microsoft.com/office/officeart/2008/layout/AlternatingHexagons"/>
    <dgm:cxn modelId="{CF4681F2-DD32-7840-8993-BB082C9FA795}" type="presParOf" srcId="{BAC43EB7-14DE-5241-884A-29CE285BD580}" destId="{654AD6A5-A950-5942-B8CE-95083E3AC4DC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24F4CD6-4731-4C25-999B-DADAEAFA4143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B38915D0-AC2F-4EB6-B83D-6648A6EB05E4}">
      <dgm:prSet/>
      <dgm:spPr/>
      <dgm:t>
        <a:bodyPr/>
        <a:lstStyle/>
        <a:p>
          <a:pPr>
            <a:defRPr cap="all"/>
          </a:pPr>
          <a:r>
            <a:rPr lang="en-AU"/>
            <a:t>AI for member growth and retention</a:t>
          </a:r>
          <a:endParaRPr lang="en-US"/>
        </a:p>
      </dgm:t>
    </dgm:pt>
    <dgm:pt modelId="{D8A32726-A9E6-4D87-98B7-247CDAEE198F}" type="parTrans" cxnId="{945215C3-5FC3-4E6F-9931-EFEB31E4D264}">
      <dgm:prSet/>
      <dgm:spPr/>
      <dgm:t>
        <a:bodyPr/>
        <a:lstStyle/>
        <a:p>
          <a:endParaRPr lang="en-US"/>
        </a:p>
      </dgm:t>
    </dgm:pt>
    <dgm:pt modelId="{9EA1E4A4-89D0-4921-80C3-9F4961C5CE82}" type="sibTrans" cxnId="{945215C3-5FC3-4E6F-9931-EFEB31E4D264}">
      <dgm:prSet/>
      <dgm:spPr/>
      <dgm:t>
        <a:bodyPr/>
        <a:lstStyle/>
        <a:p>
          <a:endParaRPr lang="en-US"/>
        </a:p>
      </dgm:t>
    </dgm:pt>
    <dgm:pt modelId="{5CF137B7-B841-41E3-8E6A-A4759095241D}">
      <dgm:prSet/>
      <dgm:spPr/>
      <dgm:t>
        <a:bodyPr/>
        <a:lstStyle/>
        <a:p>
          <a:pPr>
            <a:defRPr cap="all"/>
          </a:pPr>
          <a:r>
            <a:rPr lang="en-AU"/>
            <a:t>Data-driven insights for community projects</a:t>
          </a:r>
          <a:endParaRPr lang="en-US"/>
        </a:p>
      </dgm:t>
    </dgm:pt>
    <dgm:pt modelId="{22CF0CA3-9DE0-4570-A7AA-88C39AEF5F2B}" type="parTrans" cxnId="{53617CB6-9BFE-40AD-923A-9DE285447B9D}">
      <dgm:prSet/>
      <dgm:spPr/>
      <dgm:t>
        <a:bodyPr/>
        <a:lstStyle/>
        <a:p>
          <a:endParaRPr lang="en-US"/>
        </a:p>
      </dgm:t>
    </dgm:pt>
    <dgm:pt modelId="{F4967C51-AFB1-4C67-9A51-8BA45F1FC940}" type="sibTrans" cxnId="{53617CB6-9BFE-40AD-923A-9DE285447B9D}">
      <dgm:prSet/>
      <dgm:spPr/>
      <dgm:t>
        <a:bodyPr/>
        <a:lstStyle/>
        <a:p>
          <a:endParaRPr lang="en-US"/>
        </a:p>
      </dgm:t>
    </dgm:pt>
    <dgm:pt modelId="{543A2268-844D-4660-8427-41F7FE187459}">
      <dgm:prSet/>
      <dgm:spPr/>
      <dgm:t>
        <a:bodyPr/>
        <a:lstStyle/>
        <a:p>
          <a:pPr>
            <a:defRPr cap="all"/>
          </a:pPr>
          <a:r>
            <a:rPr lang="en-AU"/>
            <a:t>Predictive tools for project impact</a:t>
          </a:r>
          <a:endParaRPr lang="en-US"/>
        </a:p>
      </dgm:t>
    </dgm:pt>
    <dgm:pt modelId="{B4B385AA-8F8F-4880-ABF6-1ACCE3521DE3}" type="parTrans" cxnId="{ABE9A75E-F79E-4253-980D-E11644671845}">
      <dgm:prSet/>
      <dgm:spPr/>
      <dgm:t>
        <a:bodyPr/>
        <a:lstStyle/>
        <a:p>
          <a:endParaRPr lang="en-US"/>
        </a:p>
      </dgm:t>
    </dgm:pt>
    <dgm:pt modelId="{56516A72-B328-4DD3-AC5F-738C81A4EBF4}" type="sibTrans" cxnId="{ABE9A75E-F79E-4253-980D-E11644671845}">
      <dgm:prSet/>
      <dgm:spPr/>
      <dgm:t>
        <a:bodyPr/>
        <a:lstStyle/>
        <a:p>
          <a:endParaRPr lang="en-US"/>
        </a:p>
      </dgm:t>
    </dgm:pt>
    <dgm:pt modelId="{46658A0E-081D-40C3-B766-D2464084F01C}" type="pres">
      <dgm:prSet presAssocID="{D24F4CD6-4731-4C25-999B-DADAEAFA4143}" presName="root" presStyleCnt="0">
        <dgm:presLayoutVars>
          <dgm:dir/>
          <dgm:resizeHandles val="exact"/>
        </dgm:presLayoutVars>
      </dgm:prSet>
      <dgm:spPr/>
    </dgm:pt>
    <dgm:pt modelId="{469A42E0-F65E-4088-8666-AC03F449156C}" type="pres">
      <dgm:prSet presAssocID="{B38915D0-AC2F-4EB6-B83D-6648A6EB05E4}" presName="compNode" presStyleCnt="0"/>
      <dgm:spPr/>
    </dgm:pt>
    <dgm:pt modelId="{20E981B0-D7B9-4A22-8957-3D9ACABDE3F2}" type="pres">
      <dgm:prSet presAssocID="{B38915D0-AC2F-4EB6-B83D-6648A6EB05E4}" presName="iconBgRect" presStyleLbl="bgShp" presStyleIdx="0" presStyleCnt="3"/>
      <dgm:spPr/>
    </dgm:pt>
    <dgm:pt modelId="{E87FB8CF-7306-4403-992C-5FC3261B357F}" type="pres">
      <dgm:prSet presAssocID="{B38915D0-AC2F-4EB6-B83D-6648A6EB05E4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6E08819E-B33D-48E8-BDC3-2085BCE7D5ED}" type="pres">
      <dgm:prSet presAssocID="{B38915D0-AC2F-4EB6-B83D-6648A6EB05E4}" presName="spaceRect" presStyleCnt="0"/>
      <dgm:spPr/>
    </dgm:pt>
    <dgm:pt modelId="{B8DE1FF7-9891-4020-AB34-588496FD2AD2}" type="pres">
      <dgm:prSet presAssocID="{B38915D0-AC2F-4EB6-B83D-6648A6EB05E4}" presName="textRect" presStyleLbl="revTx" presStyleIdx="0" presStyleCnt="3">
        <dgm:presLayoutVars>
          <dgm:chMax val="1"/>
          <dgm:chPref val="1"/>
        </dgm:presLayoutVars>
      </dgm:prSet>
      <dgm:spPr/>
    </dgm:pt>
    <dgm:pt modelId="{124D61AC-0F49-4E86-9D23-C91560C4D164}" type="pres">
      <dgm:prSet presAssocID="{9EA1E4A4-89D0-4921-80C3-9F4961C5CE82}" presName="sibTrans" presStyleCnt="0"/>
      <dgm:spPr/>
    </dgm:pt>
    <dgm:pt modelId="{8487EEF7-5E07-49D7-B578-712D90708A16}" type="pres">
      <dgm:prSet presAssocID="{5CF137B7-B841-41E3-8E6A-A4759095241D}" presName="compNode" presStyleCnt="0"/>
      <dgm:spPr/>
    </dgm:pt>
    <dgm:pt modelId="{122D2641-1F87-47B2-A983-9694065FD969}" type="pres">
      <dgm:prSet presAssocID="{5CF137B7-B841-41E3-8E6A-A4759095241D}" presName="iconBgRect" presStyleLbl="bgShp" presStyleIdx="1" presStyleCnt="3"/>
      <dgm:spPr/>
    </dgm:pt>
    <dgm:pt modelId="{D5D157E8-ECBA-4FE9-9F85-25FBD2DCDF9E}" type="pres">
      <dgm:prSet presAssocID="{5CF137B7-B841-41E3-8E6A-A4759095241D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02C8C65B-4C4D-4086-99A0-5BC72D422D96}" type="pres">
      <dgm:prSet presAssocID="{5CF137B7-B841-41E3-8E6A-A4759095241D}" presName="spaceRect" presStyleCnt="0"/>
      <dgm:spPr/>
    </dgm:pt>
    <dgm:pt modelId="{B7AE3F81-958C-4117-9DE9-F4157F7BEC06}" type="pres">
      <dgm:prSet presAssocID="{5CF137B7-B841-41E3-8E6A-A4759095241D}" presName="textRect" presStyleLbl="revTx" presStyleIdx="1" presStyleCnt="3">
        <dgm:presLayoutVars>
          <dgm:chMax val="1"/>
          <dgm:chPref val="1"/>
        </dgm:presLayoutVars>
      </dgm:prSet>
      <dgm:spPr/>
    </dgm:pt>
    <dgm:pt modelId="{7DA5E82C-F9DC-49F7-82C5-9078CFBB1FDB}" type="pres">
      <dgm:prSet presAssocID="{F4967C51-AFB1-4C67-9A51-8BA45F1FC940}" presName="sibTrans" presStyleCnt="0"/>
      <dgm:spPr/>
    </dgm:pt>
    <dgm:pt modelId="{0AC61E9B-2CF1-4616-BF18-A38E4FAE9E28}" type="pres">
      <dgm:prSet presAssocID="{543A2268-844D-4660-8427-41F7FE187459}" presName="compNode" presStyleCnt="0"/>
      <dgm:spPr/>
    </dgm:pt>
    <dgm:pt modelId="{E6D3AA5D-DF2F-4774-AC25-F9F3F8363013}" type="pres">
      <dgm:prSet presAssocID="{543A2268-844D-4660-8427-41F7FE187459}" presName="iconBgRect" presStyleLbl="bgShp" presStyleIdx="2" presStyleCnt="3"/>
      <dgm:spPr/>
    </dgm:pt>
    <dgm:pt modelId="{6223182E-73EC-4725-AE8E-2BAE46F2D8D5}" type="pres">
      <dgm:prSet presAssocID="{543A2268-844D-4660-8427-41F7FE187459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ears"/>
        </a:ext>
      </dgm:extLst>
    </dgm:pt>
    <dgm:pt modelId="{51B3DCCF-3682-4E86-B318-40EDFD4AC82F}" type="pres">
      <dgm:prSet presAssocID="{543A2268-844D-4660-8427-41F7FE187459}" presName="spaceRect" presStyleCnt="0"/>
      <dgm:spPr/>
    </dgm:pt>
    <dgm:pt modelId="{FD5F70C9-A741-4DA5-8AD6-147BEDABD7AC}" type="pres">
      <dgm:prSet presAssocID="{543A2268-844D-4660-8427-41F7FE187459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B8BA0902-5F0B-4CA3-9D14-A097E8B74AAA}" type="presOf" srcId="{D24F4CD6-4731-4C25-999B-DADAEAFA4143}" destId="{46658A0E-081D-40C3-B766-D2464084F01C}" srcOrd="0" destOrd="0" presId="urn:microsoft.com/office/officeart/2018/5/layout/IconCircleLabelList"/>
    <dgm:cxn modelId="{3C09002B-47BB-4791-A4F7-8905964A7BD7}" type="presOf" srcId="{5CF137B7-B841-41E3-8E6A-A4759095241D}" destId="{B7AE3F81-958C-4117-9DE9-F4157F7BEC06}" srcOrd="0" destOrd="0" presId="urn:microsoft.com/office/officeart/2018/5/layout/IconCircleLabelList"/>
    <dgm:cxn modelId="{ABE9A75E-F79E-4253-980D-E11644671845}" srcId="{D24F4CD6-4731-4C25-999B-DADAEAFA4143}" destId="{543A2268-844D-4660-8427-41F7FE187459}" srcOrd="2" destOrd="0" parTransId="{B4B385AA-8F8F-4880-ABF6-1ACCE3521DE3}" sibTransId="{56516A72-B328-4DD3-AC5F-738C81A4EBF4}"/>
    <dgm:cxn modelId="{E65C2296-C1B3-4B46-85AA-0337AC62D0A3}" type="presOf" srcId="{543A2268-844D-4660-8427-41F7FE187459}" destId="{FD5F70C9-A741-4DA5-8AD6-147BEDABD7AC}" srcOrd="0" destOrd="0" presId="urn:microsoft.com/office/officeart/2018/5/layout/IconCircleLabelList"/>
    <dgm:cxn modelId="{53617CB6-9BFE-40AD-923A-9DE285447B9D}" srcId="{D24F4CD6-4731-4C25-999B-DADAEAFA4143}" destId="{5CF137B7-B841-41E3-8E6A-A4759095241D}" srcOrd="1" destOrd="0" parTransId="{22CF0CA3-9DE0-4570-A7AA-88C39AEF5F2B}" sibTransId="{F4967C51-AFB1-4C67-9A51-8BA45F1FC940}"/>
    <dgm:cxn modelId="{945215C3-5FC3-4E6F-9931-EFEB31E4D264}" srcId="{D24F4CD6-4731-4C25-999B-DADAEAFA4143}" destId="{B38915D0-AC2F-4EB6-B83D-6648A6EB05E4}" srcOrd="0" destOrd="0" parTransId="{D8A32726-A9E6-4D87-98B7-247CDAEE198F}" sibTransId="{9EA1E4A4-89D0-4921-80C3-9F4961C5CE82}"/>
    <dgm:cxn modelId="{B07E89ED-CE6B-4BC4-9F5D-D8198D753541}" type="presOf" srcId="{B38915D0-AC2F-4EB6-B83D-6648A6EB05E4}" destId="{B8DE1FF7-9891-4020-AB34-588496FD2AD2}" srcOrd="0" destOrd="0" presId="urn:microsoft.com/office/officeart/2018/5/layout/IconCircleLabelList"/>
    <dgm:cxn modelId="{63C8CD71-2BEA-409F-BBC6-BA44521E2667}" type="presParOf" srcId="{46658A0E-081D-40C3-B766-D2464084F01C}" destId="{469A42E0-F65E-4088-8666-AC03F449156C}" srcOrd="0" destOrd="0" presId="urn:microsoft.com/office/officeart/2018/5/layout/IconCircleLabelList"/>
    <dgm:cxn modelId="{B73CF73C-0E1D-4DD6-95B9-5A99F54DE5E0}" type="presParOf" srcId="{469A42E0-F65E-4088-8666-AC03F449156C}" destId="{20E981B0-D7B9-4A22-8957-3D9ACABDE3F2}" srcOrd="0" destOrd="0" presId="urn:microsoft.com/office/officeart/2018/5/layout/IconCircleLabelList"/>
    <dgm:cxn modelId="{7E5D9E5D-7C07-4FBE-A494-920393E6A6B7}" type="presParOf" srcId="{469A42E0-F65E-4088-8666-AC03F449156C}" destId="{E87FB8CF-7306-4403-992C-5FC3261B357F}" srcOrd="1" destOrd="0" presId="urn:microsoft.com/office/officeart/2018/5/layout/IconCircleLabelList"/>
    <dgm:cxn modelId="{BB5D3E08-E036-4394-863A-573DACC276CA}" type="presParOf" srcId="{469A42E0-F65E-4088-8666-AC03F449156C}" destId="{6E08819E-B33D-48E8-BDC3-2085BCE7D5ED}" srcOrd="2" destOrd="0" presId="urn:microsoft.com/office/officeart/2018/5/layout/IconCircleLabelList"/>
    <dgm:cxn modelId="{72DADB9E-F073-4166-A20C-BA3A5CF8E43D}" type="presParOf" srcId="{469A42E0-F65E-4088-8666-AC03F449156C}" destId="{B8DE1FF7-9891-4020-AB34-588496FD2AD2}" srcOrd="3" destOrd="0" presId="urn:microsoft.com/office/officeart/2018/5/layout/IconCircleLabelList"/>
    <dgm:cxn modelId="{479C32FB-8218-4244-A71F-819B70635CB2}" type="presParOf" srcId="{46658A0E-081D-40C3-B766-D2464084F01C}" destId="{124D61AC-0F49-4E86-9D23-C91560C4D164}" srcOrd="1" destOrd="0" presId="urn:microsoft.com/office/officeart/2018/5/layout/IconCircleLabelList"/>
    <dgm:cxn modelId="{77561CDA-1772-46BC-8406-1B7177AFA1CD}" type="presParOf" srcId="{46658A0E-081D-40C3-B766-D2464084F01C}" destId="{8487EEF7-5E07-49D7-B578-712D90708A16}" srcOrd="2" destOrd="0" presId="urn:microsoft.com/office/officeart/2018/5/layout/IconCircleLabelList"/>
    <dgm:cxn modelId="{480A4006-6357-4F7F-9F20-14C6D3154D49}" type="presParOf" srcId="{8487EEF7-5E07-49D7-B578-712D90708A16}" destId="{122D2641-1F87-47B2-A983-9694065FD969}" srcOrd="0" destOrd="0" presId="urn:microsoft.com/office/officeart/2018/5/layout/IconCircleLabelList"/>
    <dgm:cxn modelId="{1492CA99-64D7-4519-A2E2-DED88F384579}" type="presParOf" srcId="{8487EEF7-5E07-49D7-B578-712D90708A16}" destId="{D5D157E8-ECBA-4FE9-9F85-25FBD2DCDF9E}" srcOrd="1" destOrd="0" presId="urn:microsoft.com/office/officeart/2018/5/layout/IconCircleLabelList"/>
    <dgm:cxn modelId="{492F8A53-09A3-450D-A06A-96DB90425381}" type="presParOf" srcId="{8487EEF7-5E07-49D7-B578-712D90708A16}" destId="{02C8C65B-4C4D-4086-99A0-5BC72D422D96}" srcOrd="2" destOrd="0" presId="urn:microsoft.com/office/officeart/2018/5/layout/IconCircleLabelList"/>
    <dgm:cxn modelId="{BE54C1D3-E84E-4BF2-9C08-7631BE6D652A}" type="presParOf" srcId="{8487EEF7-5E07-49D7-B578-712D90708A16}" destId="{B7AE3F81-958C-4117-9DE9-F4157F7BEC06}" srcOrd="3" destOrd="0" presId="urn:microsoft.com/office/officeart/2018/5/layout/IconCircleLabelList"/>
    <dgm:cxn modelId="{A2A3E1FE-A207-4B82-8E6C-8E1350CE417D}" type="presParOf" srcId="{46658A0E-081D-40C3-B766-D2464084F01C}" destId="{7DA5E82C-F9DC-49F7-82C5-9078CFBB1FDB}" srcOrd="3" destOrd="0" presId="urn:microsoft.com/office/officeart/2018/5/layout/IconCircleLabelList"/>
    <dgm:cxn modelId="{A1CBBA84-DDB9-4E23-9CD1-D7DBDCD1C7EB}" type="presParOf" srcId="{46658A0E-081D-40C3-B766-D2464084F01C}" destId="{0AC61E9B-2CF1-4616-BF18-A38E4FAE9E28}" srcOrd="4" destOrd="0" presId="urn:microsoft.com/office/officeart/2018/5/layout/IconCircleLabelList"/>
    <dgm:cxn modelId="{1004A9E2-ED36-46CF-8688-098C8907950B}" type="presParOf" srcId="{0AC61E9B-2CF1-4616-BF18-A38E4FAE9E28}" destId="{E6D3AA5D-DF2F-4774-AC25-F9F3F8363013}" srcOrd="0" destOrd="0" presId="urn:microsoft.com/office/officeart/2018/5/layout/IconCircleLabelList"/>
    <dgm:cxn modelId="{E694FD64-40B6-478E-92D1-C1CCD9AAD0C2}" type="presParOf" srcId="{0AC61E9B-2CF1-4616-BF18-A38E4FAE9E28}" destId="{6223182E-73EC-4725-AE8E-2BAE46F2D8D5}" srcOrd="1" destOrd="0" presId="urn:microsoft.com/office/officeart/2018/5/layout/IconCircleLabelList"/>
    <dgm:cxn modelId="{328100BA-9A78-4508-8D60-2810D58C982B}" type="presParOf" srcId="{0AC61E9B-2CF1-4616-BF18-A38E4FAE9E28}" destId="{51B3DCCF-3682-4E86-B318-40EDFD4AC82F}" srcOrd="2" destOrd="0" presId="urn:microsoft.com/office/officeart/2018/5/layout/IconCircleLabelList"/>
    <dgm:cxn modelId="{56D1017A-3F8D-4711-9686-E32C6C369F01}" type="presParOf" srcId="{0AC61E9B-2CF1-4616-BF18-A38E4FAE9E28}" destId="{FD5F70C9-A741-4DA5-8AD6-147BEDABD7AC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E84A3A0-7A6B-48A8-ACA4-8385B3860BE1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F954596-5EF9-402C-A72F-CABC3E2C008E}">
      <dgm:prSet/>
      <dgm:spPr/>
      <dgm:t>
        <a:bodyPr/>
        <a:lstStyle/>
        <a:p>
          <a:r>
            <a:rPr lang="en-US"/>
            <a:t>Event Planning and Management</a:t>
          </a:r>
        </a:p>
      </dgm:t>
    </dgm:pt>
    <dgm:pt modelId="{06BA4ED3-ACEF-4996-8E1B-AE9D15E6C825}" type="parTrans" cxnId="{B5FF6B90-0EF9-4B00-AB0E-123F6C8A6E55}">
      <dgm:prSet/>
      <dgm:spPr/>
      <dgm:t>
        <a:bodyPr/>
        <a:lstStyle/>
        <a:p>
          <a:endParaRPr lang="en-US"/>
        </a:p>
      </dgm:t>
    </dgm:pt>
    <dgm:pt modelId="{135EF459-3C63-4623-9AC6-C4051183AFDF}" type="sibTrans" cxnId="{B5FF6B90-0EF9-4B00-AB0E-123F6C8A6E55}">
      <dgm:prSet/>
      <dgm:spPr/>
      <dgm:t>
        <a:bodyPr/>
        <a:lstStyle/>
        <a:p>
          <a:endParaRPr lang="en-US"/>
        </a:p>
      </dgm:t>
    </dgm:pt>
    <dgm:pt modelId="{A5D7F5D5-604A-42AC-B7F6-3DA1B7AD6960}">
      <dgm:prSet/>
      <dgm:spPr/>
      <dgm:t>
        <a:bodyPr/>
        <a:lstStyle/>
        <a:p>
          <a:r>
            <a:rPr lang="en-US"/>
            <a:t>Community Outreach</a:t>
          </a:r>
        </a:p>
      </dgm:t>
    </dgm:pt>
    <dgm:pt modelId="{107E1FBE-CE01-400D-B451-F091DC36DBE2}" type="parTrans" cxnId="{D81F2B78-CFE1-47F3-A764-DB2DFD841B08}">
      <dgm:prSet/>
      <dgm:spPr/>
      <dgm:t>
        <a:bodyPr/>
        <a:lstStyle/>
        <a:p>
          <a:endParaRPr lang="en-US"/>
        </a:p>
      </dgm:t>
    </dgm:pt>
    <dgm:pt modelId="{4105B535-C627-403C-8BA3-755924427A25}" type="sibTrans" cxnId="{D81F2B78-CFE1-47F3-A764-DB2DFD841B08}">
      <dgm:prSet/>
      <dgm:spPr/>
      <dgm:t>
        <a:bodyPr/>
        <a:lstStyle/>
        <a:p>
          <a:endParaRPr lang="en-US"/>
        </a:p>
      </dgm:t>
    </dgm:pt>
    <dgm:pt modelId="{780262AB-FF46-4221-97BE-7390852E94A9}">
      <dgm:prSet/>
      <dgm:spPr/>
      <dgm:t>
        <a:bodyPr/>
        <a:lstStyle/>
        <a:p>
          <a:r>
            <a:rPr lang="en-US"/>
            <a:t>Internal Communication &amp; Admin</a:t>
          </a:r>
        </a:p>
      </dgm:t>
    </dgm:pt>
    <dgm:pt modelId="{DFEF5DA7-112D-4953-874A-BC136AFBAAF4}" type="parTrans" cxnId="{364A3FB1-A007-4551-B951-146BF8D16798}">
      <dgm:prSet/>
      <dgm:spPr/>
      <dgm:t>
        <a:bodyPr/>
        <a:lstStyle/>
        <a:p>
          <a:endParaRPr lang="en-US"/>
        </a:p>
      </dgm:t>
    </dgm:pt>
    <dgm:pt modelId="{E1E00A9E-4D3B-4636-A667-267E575C377E}" type="sibTrans" cxnId="{364A3FB1-A007-4551-B951-146BF8D16798}">
      <dgm:prSet/>
      <dgm:spPr/>
      <dgm:t>
        <a:bodyPr/>
        <a:lstStyle/>
        <a:p>
          <a:endParaRPr lang="en-US"/>
        </a:p>
      </dgm:t>
    </dgm:pt>
    <dgm:pt modelId="{14A0EEEB-D7BE-4DAE-BE22-64922CA25634}">
      <dgm:prSet/>
      <dgm:spPr/>
      <dgm:t>
        <a:bodyPr/>
        <a:lstStyle/>
        <a:p>
          <a:r>
            <a:rPr lang="en-US"/>
            <a:t>Training &amp; Development</a:t>
          </a:r>
        </a:p>
      </dgm:t>
    </dgm:pt>
    <dgm:pt modelId="{F1933E4F-743A-4AFE-83D6-3ADCB6E52764}" type="parTrans" cxnId="{B605B483-E866-4A0C-819C-BC632B601ABF}">
      <dgm:prSet/>
      <dgm:spPr/>
      <dgm:t>
        <a:bodyPr/>
        <a:lstStyle/>
        <a:p>
          <a:endParaRPr lang="en-US"/>
        </a:p>
      </dgm:t>
    </dgm:pt>
    <dgm:pt modelId="{DD00EC94-C5AC-4AC5-932D-73BD21AB2457}" type="sibTrans" cxnId="{B605B483-E866-4A0C-819C-BC632B601ABF}">
      <dgm:prSet/>
      <dgm:spPr/>
      <dgm:t>
        <a:bodyPr/>
        <a:lstStyle/>
        <a:p>
          <a:endParaRPr lang="en-US"/>
        </a:p>
      </dgm:t>
    </dgm:pt>
    <dgm:pt modelId="{0298FC2C-EFA3-4F5C-8450-4F2CE38C55F2}">
      <dgm:prSet/>
      <dgm:spPr/>
      <dgm:t>
        <a:bodyPr/>
        <a:lstStyle/>
        <a:p>
          <a:r>
            <a:rPr lang="en-US"/>
            <a:t>Fundraising Efforts</a:t>
          </a:r>
        </a:p>
      </dgm:t>
    </dgm:pt>
    <dgm:pt modelId="{06D2F076-D5CE-4BCB-A8D3-A624F1862A16}" type="parTrans" cxnId="{5D28AD54-3152-45AD-8478-48A79C341F56}">
      <dgm:prSet/>
      <dgm:spPr/>
      <dgm:t>
        <a:bodyPr/>
        <a:lstStyle/>
        <a:p>
          <a:endParaRPr lang="en-US"/>
        </a:p>
      </dgm:t>
    </dgm:pt>
    <dgm:pt modelId="{C5AF7560-314B-4C0B-A433-D389E335D782}" type="sibTrans" cxnId="{5D28AD54-3152-45AD-8478-48A79C341F56}">
      <dgm:prSet/>
      <dgm:spPr/>
      <dgm:t>
        <a:bodyPr/>
        <a:lstStyle/>
        <a:p>
          <a:endParaRPr lang="en-US"/>
        </a:p>
      </dgm:t>
    </dgm:pt>
    <dgm:pt modelId="{06B9070A-20D2-4E6E-9FA8-AEAB8379AC77}">
      <dgm:prSet/>
      <dgm:spPr/>
      <dgm:t>
        <a:bodyPr/>
        <a:lstStyle/>
        <a:p>
          <a:r>
            <a:rPr lang="en-US"/>
            <a:t>Digital Transformation</a:t>
          </a:r>
        </a:p>
      </dgm:t>
    </dgm:pt>
    <dgm:pt modelId="{3164B798-185C-4515-BB2A-152E8241DB93}" type="parTrans" cxnId="{6C3785DF-17A4-4347-8048-3DD696A8684A}">
      <dgm:prSet/>
      <dgm:spPr/>
      <dgm:t>
        <a:bodyPr/>
        <a:lstStyle/>
        <a:p>
          <a:endParaRPr lang="en-US"/>
        </a:p>
      </dgm:t>
    </dgm:pt>
    <dgm:pt modelId="{CC79463F-C0DD-4DEF-8AAA-1C89DAD8EAEC}" type="sibTrans" cxnId="{6C3785DF-17A4-4347-8048-3DD696A8684A}">
      <dgm:prSet/>
      <dgm:spPr/>
      <dgm:t>
        <a:bodyPr/>
        <a:lstStyle/>
        <a:p>
          <a:endParaRPr lang="en-US"/>
        </a:p>
      </dgm:t>
    </dgm:pt>
    <dgm:pt modelId="{D6952B7F-9011-4060-910B-2DF333DED817}">
      <dgm:prSet/>
      <dgm:spPr/>
      <dgm:t>
        <a:bodyPr/>
        <a:lstStyle/>
        <a:p>
          <a:r>
            <a:rPr lang="en-US"/>
            <a:t>Community Impact Reports</a:t>
          </a:r>
        </a:p>
      </dgm:t>
    </dgm:pt>
    <dgm:pt modelId="{18E8A344-43C9-469D-8821-C4AFF9568046}" type="parTrans" cxnId="{5D2153EC-D74C-4935-B26C-49FB7557E136}">
      <dgm:prSet/>
      <dgm:spPr/>
      <dgm:t>
        <a:bodyPr/>
        <a:lstStyle/>
        <a:p>
          <a:endParaRPr lang="en-US"/>
        </a:p>
      </dgm:t>
    </dgm:pt>
    <dgm:pt modelId="{632B5B86-6218-4DF1-A800-589165531D3B}" type="sibTrans" cxnId="{5D2153EC-D74C-4935-B26C-49FB7557E136}">
      <dgm:prSet/>
      <dgm:spPr/>
      <dgm:t>
        <a:bodyPr/>
        <a:lstStyle/>
        <a:p>
          <a:endParaRPr lang="en-US"/>
        </a:p>
      </dgm:t>
    </dgm:pt>
    <dgm:pt modelId="{8F09E1C9-EBF4-45D6-96FA-843B7B5CDE64}">
      <dgm:prSet/>
      <dgm:spPr/>
      <dgm:t>
        <a:bodyPr/>
        <a:lstStyle/>
        <a:p>
          <a:r>
            <a:rPr lang="en-US"/>
            <a:t>Strategic Planning</a:t>
          </a:r>
        </a:p>
      </dgm:t>
    </dgm:pt>
    <dgm:pt modelId="{C2258DFD-0515-484B-8D63-152C9AD3AB61}" type="parTrans" cxnId="{E0F373AB-F56B-46DC-86D2-1601EDF6D93D}">
      <dgm:prSet/>
      <dgm:spPr/>
      <dgm:t>
        <a:bodyPr/>
        <a:lstStyle/>
        <a:p>
          <a:endParaRPr lang="en-US"/>
        </a:p>
      </dgm:t>
    </dgm:pt>
    <dgm:pt modelId="{DF39CDB4-AB64-4254-BDAA-B648A9E7CD7E}" type="sibTrans" cxnId="{E0F373AB-F56B-46DC-86D2-1601EDF6D93D}">
      <dgm:prSet/>
      <dgm:spPr/>
      <dgm:t>
        <a:bodyPr/>
        <a:lstStyle/>
        <a:p>
          <a:endParaRPr lang="en-US"/>
        </a:p>
      </dgm:t>
    </dgm:pt>
    <dgm:pt modelId="{EE0D0A62-6F85-4107-8C9E-75D527ED3A56}">
      <dgm:prSet/>
      <dgm:spPr/>
      <dgm:t>
        <a:bodyPr/>
        <a:lstStyle/>
        <a:p>
          <a:r>
            <a:rPr lang="en-US"/>
            <a:t>Enhancing Inclusivity &amp; Diversity</a:t>
          </a:r>
        </a:p>
      </dgm:t>
    </dgm:pt>
    <dgm:pt modelId="{0F380625-B7D8-454F-A19B-14CB03184CB2}" type="parTrans" cxnId="{A7CC9A6E-5190-450C-8DD2-FF471E8A9D19}">
      <dgm:prSet/>
      <dgm:spPr/>
      <dgm:t>
        <a:bodyPr/>
        <a:lstStyle/>
        <a:p>
          <a:endParaRPr lang="en-US"/>
        </a:p>
      </dgm:t>
    </dgm:pt>
    <dgm:pt modelId="{123433B5-E0AE-4E3E-A30F-AE28BBA95804}" type="sibTrans" cxnId="{A7CC9A6E-5190-450C-8DD2-FF471E8A9D19}">
      <dgm:prSet/>
      <dgm:spPr/>
      <dgm:t>
        <a:bodyPr/>
        <a:lstStyle/>
        <a:p>
          <a:endParaRPr lang="en-US"/>
        </a:p>
      </dgm:t>
    </dgm:pt>
    <dgm:pt modelId="{FA04075B-AEC8-8B46-BEA4-CC1C65A1DFDA}" type="pres">
      <dgm:prSet presAssocID="{8E84A3A0-7A6B-48A8-ACA4-8385B3860BE1}" presName="linear" presStyleCnt="0">
        <dgm:presLayoutVars>
          <dgm:animLvl val="lvl"/>
          <dgm:resizeHandles val="exact"/>
        </dgm:presLayoutVars>
      </dgm:prSet>
      <dgm:spPr/>
    </dgm:pt>
    <dgm:pt modelId="{2D6FA30E-B10B-6946-A70A-11C0F6CCB914}" type="pres">
      <dgm:prSet presAssocID="{0F954596-5EF9-402C-A72F-CABC3E2C008E}" presName="parentText" presStyleLbl="node1" presStyleIdx="0" presStyleCnt="9">
        <dgm:presLayoutVars>
          <dgm:chMax val="0"/>
          <dgm:bulletEnabled val="1"/>
        </dgm:presLayoutVars>
      </dgm:prSet>
      <dgm:spPr/>
    </dgm:pt>
    <dgm:pt modelId="{0408FA59-E9E6-4E44-88BF-EB7608913180}" type="pres">
      <dgm:prSet presAssocID="{135EF459-3C63-4623-9AC6-C4051183AFDF}" presName="spacer" presStyleCnt="0"/>
      <dgm:spPr/>
    </dgm:pt>
    <dgm:pt modelId="{C1CAD423-2BDF-024D-81FF-B0667122D98D}" type="pres">
      <dgm:prSet presAssocID="{A5D7F5D5-604A-42AC-B7F6-3DA1B7AD6960}" presName="parentText" presStyleLbl="node1" presStyleIdx="1" presStyleCnt="9">
        <dgm:presLayoutVars>
          <dgm:chMax val="0"/>
          <dgm:bulletEnabled val="1"/>
        </dgm:presLayoutVars>
      </dgm:prSet>
      <dgm:spPr/>
    </dgm:pt>
    <dgm:pt modelId="{DB8238DF-A339-3B42-AEA7-06FEF04781C3}" type="pres">
      <dgm:prSet presAssocID="{4105B535-C627-403C-8BA3-755924427A25}" presName="spacer" presStyleCnt="0"/>
      <dgm:spPr/>
    </dgm:pt>
    <dgm:pt modelId="{1E446FD0-8C3A-F24F-A001-8A7E5EACC7FE}" type="pres">
      <dgm:prSet presAssocID="{780262AB-FF46-4221-97BE-7390852E94A9}" presName="parentText" presStyleLbl="node1" presStyleIdx="2" presStyleCnt="9">
        <dgm:presLayoutVars>
          <dgm:chMax val="0"/>
          <dgm:bulletEnabled val="1"/>
        </dgm:presLayoutVars>
      </dgm:prSet>
      <dgm:spPr/>
    </dgm:pt>
    <dgm:pt modelId="{023F16DB-7145-B94E-8E57-EEBF0839DCE4}" type="pres">
      <dgm:prSet presAssocID="{E1E00A9E-4D3B-4636-A667-267E575C377E}" presName="spacer" presStyleCnt="0"/>
      <dgm:spPr/>
    </dgm:pt>
    <dgm:pt modelId="{260436FE-B239-644E-B35B-A86D7AD8EF70}" type="pres">
      <dgm:prSet presAssocID="{14A0EEEB-D7BE-4DAE-BE22-64922CA25634}" presName="parentText" presStyleLbl="node1" presStyleIdx="3" presStyleCnt="9">
        <dgm:presLayoutVars>
          <dgm:chMax val="0"/>
          <dgm:bulletEnabled val="1"/>
        </dgm:presLayoutVars>
      </dgm:prSet>
      <dgm:spPr/>
    </dgm:pt>
    <dgm:pt modelId="{B81A3062-1376-F44D-A440-386335D69E28}" type="pres">
      <dgm:prSet presAssocID="{DD00EC94-C5AC-4AC5-932D-73BD21AB2457}" presName="spacer" presStyleCnt="0"/>
      <dgm:spPr/>
    </dgm:pt>
    <dgm:pt modelId="{566CE3B2-000C-B54F-811A-63B6515BDCA6}" type="pres">
      <dgm:prSet presAssocID="{0298FC2C-EFA3-4F5C-8450-4F2CE38C55F2}" presName="parentText" presStyleLbl="node1" presStyleIdx="4" presStyleCnt="9">
        <dgm:presLayoutVars>
          <dgm:chMax val="0"/>
          <dgm:bulletEnabled val="1"/>
        </dgm:presLayoutVars>
      </dgm:prSet>
      <dgm:spPr/>
    </dgm:pt>
    <dgm:pt modelId="{55ED401F-8B65-D549-8832-2E8A412D4CA1}" type="pres">
      <dgm:prSet presAssocID="{C5AF7560-314B-4C0B-A433-D389E335D782}" presName="spacer" presStyleCnt="0"/>
      <dgm:spPr/>
    </dgm:pt>
    <dgm:pt modelId="{1E84B5E7-FE56-BF4B-B4BF-9B8CDB80FF5F}" type="pres">
      <dgm:prSet presAssocID="{06B9070A-20D2-4E6E-9FA8-AEAB8379AC77}" presName="parentText" presStyleLbl="node1" presStyleIdx="5" presStyleCnt="9">
        <dgm:presLayoutVars>
          <dgm:chMax val="0"/>
          <dgm:bulletEnabled val="1"/>
        </dgm:presLayoutVars>
      </dgm:prSet>
      <dgm:spPr/>
    </dgm:pt>
    <dgm:pt modelId="{832D4540-562C-9246-8C6B-D53B1D4C7E95}" type="pres">
      <dgm:prSet presAssocID="{CC79463F-C0DD-4DEF-8AAA-1C89DAD8EAEC}" presName="spacer" presStyleCnt="0"/>
      <dgm:spPr/>
    </dgm:pt>
    <dgm:pt modelId="{3A655158-BA83-674A-BBD7-68BC3EDA8D16}" type="pres">
      <dgm:prSet presAssocID="{D6952B7F-9011-4060-910B-2DF333DED817}" presName="parentText" presStyleLbl="node1" presStyleIdx="6" presStyleCnt="9">
        <dgm:presLayoutVars>
          <dgm:chMax val="0"/>
          <dgm:bulletEnabled val="1"/>
        </dgm:presLayoutVars>
      </dgm:prSet>
      <dgm:spPr/>
    </dgm:pt>
    <dgm:pt modelId="{9EC249C6-A4AF-C842-92EA-980DE5D3DE12}" type="pres">
      <dgm:prSet presAssocID="{632B5B86-6218-4DF1-A800-589165531D3B}" presName="spacer" presStyleCnt="0"/>
      <dgm:spPr/>
    </dgm:pt>
    <dgm:pt modelId="{7CDD5E49-1F0F-4F41-84EA-850FB0DD5AD3}" type="pres">
      <dgm:prSet presAssocID="{8F09E1C9-EBF4-45D6-96FA-843B7B5CDE64}" presName="parentText" presStyleLbl="node1" presStyleIdx="7" presStyleCnt="9">
        <dgm:presLayoutVars>
          <dgm:chMax val="0"/>
          <dgm:bulletEnabled val="1"/>
        </dgm:presLayoutVars>
      </dgm:prSet>
      <dgm:spPr/>
    </dgm:pt>
    <dgm:pt modelId="{C4D07167-14B7-4C4F-9E98-ED8B51532214}" type="pres">
      <dgm:prSet presAssocID="{DF39CDB4-AB64-4254-BDAA-B648A9E7CD7E}" presName="spacer" presStyleCnt="0"/>
      <dgm:spPr/>
    </dgm:pt>
    <dgm:pt modelId="{4DD5C187-69A2-2945-90C4-67DC3AC8C5C3}" type="pres">
      <dgm:prSet presAssocID="{EE0D0A62-6F85-4107-8C9E-75D527ED3A56}" presName="parentText" presStyleLbl="node1" presStyleIdx="8" presStyleCnt="9">
        <dgm:presLayoutVars>
          <dgm:chMax val="0"/>
          <dgm:bulletEnabled val="1"/>
        </dgm:presLayoutVars>
      </dgm:prSet>
      <dgm:spPr/>
    </dgm:pt>
  </dgm:ptLst>
  <dgm:cxnLst>
    <dgm:cxn modelId="{5C34D126-A65C-4C41-B1AE-E525CF4C3E34}" type="presOf" srcId="{EE0D0A62-6F85-4107-8C9E-75D527ED3A56}" destId="{4DD5C187-69A2-2945-90C4-67DC3AC8C5C3}" srcOrd="0" destOrd="0" presId="urn:microsoft.com/office/officeart/2005/8/layout/vList2"/>
    <dgm:cxn modelId="{5BFB3947-7CD0-D948-809E-2E94CE29D5F0}" type="presOf" srcId="{A5D7F5D5-604A-42AC-B7F6-3DA1B7AD6960}" destId="{C1CAD423-2BDF-024D-81FF-B0667122D98D}" srcOrd="0" destOrd="0" presId="urn:microsoft.com/office/officeart/2005/8/layout/vList2"/>
    <dgm:cxn modelId="{9B5C444B-FE65-9A41-9B4A-0D2AFA28ECD3}" type="presOf" srcId="{0F954596-5EF9-402C-A72F-CABC3E2C008E}" destId="{2D6FA30E-B10B-6946-A70A-11C0F6CCB914}" srcOrd="0" destOrd="0" presId="urn:microsoft.com/office/officeart/2005/8/layout/vList2"/>
    <dgm:cxn modelId="{5D28AD54-3152-45AD-8478-48A79C341F56}" srcId="{8E84A3A0-7A6B-48A8-ACA4-8385B3860BE1}" destId="{0298FC2C-EFA3-4F5C-8450-4F2CE38C55F2}" srcOrd="4" destOrd="0" parTransId="{06D2F076-D5CE-4BCB-A8D3-A624F1862A16}" sibTransId="{C5AF7560-314B-4C0B-A433-D389E335D782}"/>
    <dgm:cxn modelId="{10FBAB60-009F-9446-ABFA-B4544FB94B95}" type="presOf" srcId="{14A0EEEB-D7BE-4DAE-BE22-64922CA25634}" destId="{260436FE-B239-644E-B35B-A86D7AD8EF70}" srcOrd="0" destOrd="0" presId="urn:microsoft.com/office/officeart/2005/8/layout/vList2"/>
    <dgm:cxn modelId="{A7CC9A6E-5190-450C-8DD2-FF471E8A9D19}" srcId="{8E84A3A0-7A6B-48A8-ACA4-8385B3860BE1}" destId="{EE0D0A62-6F85-4107-8C9E-75D527ED3A56}" srcOrd="8" destOrd="0" parTransId="{0F380625-B7D8-454F-A19B-14CB03184CB2}" sibTransId="{123433B5-E0AE-4E3E-A30F-AE28BBA95804}"/>
    <dgm:cxn modelId="{D81F2B78-CFE1-47F3-A764-DB2DFD841B08}" srcId="{8E84A3A0-7A6B-48A8-ACA4-8385B3860BE1}" destId="{A5D7F5D5-604A-42AC-B7F6-3DA1B7AD6960}" srcOrd="1" destOrd="0" parTransId="{107E1FBE-CE01-400D-B451-F091DC36DBE2}" sibTransId="{4105B535-C627-403C-8BA3-755924427A25}"/>
    <dgm:cxn modelId="{3E05B37B-368C-A64D-8F9B-D572EEF55AD5}" type="presOf" srcId="{780262AB-FF46-4221-97BE-7390852E94A9}" destId="{1E446FD0-8C3A-F24F-A001-8A7E5EACC7FE}" srcOrd="0" destOrd="0" presId="urn:microsoft.com/office/officeart/2005/8/layout/vList2"/>
    <dgm:cxn modelId="{A00D5881-6915-354B-946C-22B279370BF8}" type="presOf" srcId="{8F09E1C9-EBF4-45D6-96FA-843B7B5CDE64}" destId="{7CDD5E49-1F0F-4F41-84EA-850FB0DD5AD3}" srcOrd="0" destOrd="0" presId="urn:microsoft.com/office/officeart/2005/8/layout/vList2"/>
    <dgm:cxn modelId="{B605B483-E866-4A0C-819C-BC632B601ABF}" srcId="{8E84A3A0-7A6B-48A8-ACA4-8385B3860BE1}" destId="{14A0EEEB-D7BE-4DAE-BE22-64922CA25634}" srcOrd="3" destOrd="0" parTransId="{F1933E4F-743A-4AFE-83D6-3ADCB6E52764}" sibTransId="{DD00EC94-C5AC-4AC5-932D-73BD21AB2457}"/>
    <dgm:cxn modelId="{B5FF6B90-0EF9-4B00-AB0E-123F6C8A6E55}" srcId="{8E84A3A0-7A6B-48A8-ACA4-8385B3860BE1}" destId="{0F954596-5EF9-402C-A72F-CABC3E2C008E}" srcOrd="0" destOrd="0" parTransId="{06BA4ED3-ACEF-4996-8E1B-AE9D15E6C825}" sibTransId="{135EF459-3C63-4623-9AC6-C4051183AFDF}"/>
    <dgm:cxn modelId="{63C74792-C50E-4D46-B231-EBAF13CF2EF3}" type="presOf" srcId="{06B9070A-20D2-4E6E-9FA8-AEAB8379AC77}" destId="{1E84B5E7-FE56-BF4B-B4BF-9B8CDB80FF5F}" srcOrd="0" destOrd="0" presId="urn:microsoft.com/office/officeart/2005/8/layout/vList2"/>
    <dgm:cxn modelId="{5282CD97-66F8-D641-950B-95EFA01F81D1}" type="presOf" srcId="{D6952B7F-9011-4060-910B-2DF333DED817}" destId="{3A655158-BA83-674A-BBD7-68BC3EDA8D16}" srcOrd="0" destOrd="0" presId="urn:microsoft.com/office/officeart/2005/8/layout/vList2"/>
    <dgm:cxn modelId="{E0F373AB-F56B-46DC-86D2-1601EDF6D93D}" srcId="{8E84A3A0-7A6B-48A8-ACA4-8385B3860BE1}" destId="{8F09E1C9-EBF4-45D6-96FA-843B7B5CDE64}" srcOrd="7" destOrd="0" parTransId="{C2258DFD-0515-484B-8D63-152C9AD3AB61}" sibTransId="{DF39CDB4-AB64-4254-BDAA-B648A9E7CD7E}"/>
    <dgm:cxn modelId="{364A3FB1-A007-4551-B951-146BF8D16798}" srcId="{8E84A3A0-7A6B-48A8-ACA4-8385B3860BE1}" destId="{780262AB-FF46-4221-97BE-7390852E94A9}" srcOrd="2" destOrd="0" parTransId="{DFEF5DA7-112D-4953-874A-BC136AFBAAF4}" sibTransId="{E1E00A9E-4D3B-4636-A667-267E575C377E}"/>
    <dgm:cxn modelId="{6C3785DF-17A4-4347-8048-3DD696A8684A}" srcId="{8E84A3A0-7A6B-48A8-ACA4-8385B3860BE1}" destId="{06B9070A-20D2-4E6E-9FA8-AEAB8379AC77}" srcOrd="5" destOrd="0" parTransId="{3164B798-185C-4515-BB2A-152E8241DB93}" sibTransId="{CC79463F-C0DD-4DEF-8AAA-1C89DAD8EAEC}"/>
    <dgm:cxn modelId="{5D2153EC-D74C-4935-B26C-49FB7557E136}" srcId="{8E84A3A0-7A6B-48A8-ACA4-8385B3860BE1}" destId="{D6952B7F-9011-4060-910B-2DF333DED817}" srcOrd="6" destOrd="0" parTransId="{18E8A344-43C9-469D-8821-C4AFF9568046}" sibTransId="{632B5B86-6218-4DF1-A800-589165531D3B}"/>
    <dgm:cxn modelId="{F95255F2-50B7-8246-9881-B02BEE14D574}" type="presOf" srcId="{0298FC2C-EFA3-4F5C-8450-4F2CE38C55F2}" destId="{566CE3B2-000C-B54F-811A-63B6515BDCA6}" srcOrd="0" destOrd="0" presId="urn:microsoft.com/office/officeart/2005/8/layout/vList2"/>
    <dgm:cxn modelId="{768BB2F5-5E45-F24B-AEB7-81A63F2330AB}" type="presOf" srcId="{8E84A3A0-7A6B-48A8-ACA4-8385B3860BE1}" destId="{FA04075B-AEC8-8B46-BEA4-CC1C65A1DFDA}" srcOrd="0" destOrd="0" presId="urn:microsoft.com/office/officeart/2005/8/layout/vList2"/>
    <dgm:cxn modelId="{44226D4B-01DB-E247-AD72-DD799E5D3FD0}" type="presParOf" srcId="{FA04075B-AEC8-8B46-BEA4-CC1C65A1DFDA}" destId="{2D6FA30E-B10B-6946-A70A-11C0F6CCB914}" srcOrd="0" destOrd="0" presId="urn:microsoft.com/office/officeart/2005/8/layout/vList2"/>
    <dgm:cxn modelId="{39BC3379-F558-854C-84BA-988D246427CA}" type="presParOf" srcId="{FA04075B-AEC8-8B46-BEA4-CC1C65A1DFDA}" destId="{0408FA59-E9E6-4E44-88BF-EB7608913180}" srcOrd="1" destOrd="0" presId="urn:microsoft.com/office/officeart/2005/8/layout/vList2"/>
    <dgm:cxn modelId="{CA9BFB5F-474B-B64D-8A42-EE547717732E}" type="presParOf" srcId="{FA04075B-AEC8-8B46-BEA4-CC1C65A1DFDA}" destId="{C1CAD423-2BDF-024D-81FF-B0667122D98D}" srcOrd="2" destOrd="0" presId="urn:microsoft.com/office/officeart/2005/8/layout/vList2"/>
    <dgm:cxn modelId="{72B5E6A9-B3B3-6E4B-A712-941C616913FC}" type="presParOf" srcId="{FA04075B-AEC8-8B46-BEA4-CC1C65A1DFDA}" destId="{DB8238DF-A339-3B42-AEA7-06FEF04781C3}" srcOrd="3" destOrd="0" presId="urn:microsoft.com/office/officeart/2005/8/layout/vList2"/>
    <dgm:cxn modelId="{E01E0E9F-2924-654F-BC77-A425B66A2E87}" type="presParOf" srcId="{FA04075B-AEC8-8B46-BEA4-CC1C65A1DFDA}" destId="{1E446FD0-8C3A-F24F-A001-8A7E5EACC7FE}" srcOrd="4" destOrd="0" presId="urn:microsoft.com/office/officeart/2005/8/layout/vList2"/>
    <dgm:cxn modelId="{031619D5-869D-E443-8008-71F93E0972E8}" type="presParOf" srcId="{FA04075B-AEC8-8B46-BEA4-CC1C65A1DFDA}" destId="{023F16DB-7145-B94E-8E57-EEBF0839DCE4}" srcOrd="5" destOrd="0" presId="urn:microsoft.com/office/officeart/2005/8/layout/vList2"/>
    <dgm:cxn modelId="{CA495533-02F0-F646-835B-C9B2B7C5E7D3}" type="presParOf" srcId="{FA04075B-AEC8-8B46-BEA4-CC1C65A1DFDA}" destId="{260436FE-B239-644E-B35B-A86D7AD8EF70}" srcOrd="6" destOrd="0" presId="urn:microsoft.com/office/officeart/2005/8/layout/vList2"/>
    <dgm:cxn modelId="{921047DB-BA8F-D248-AD68-C0FE54B037A2}" type="presParOf" srcId="{FA04075B-AEC8-8B46-BEA4-CC1C65A1DFDA}" destId="{B81A3062-1376-F44D-A440-386335D69E28}" srcOrd="7" destOrd="0" presId="urn:microsoft.com/office/officeart/2005/8/layout/vList2"/>
    <dgm:cxn modelId="{FA2BF4D6-8D0E-ED4C-9F47-71FFB063E665}" type="presParOf" srcId="{FA04075B-AEC8-8B46-BEA4-CC1C65A1DFDA}" destId="{566CE3B2-000C-B54F-811A-63B6515BDCA6}" srcOrd="8" destOrd="0" presId="urn:microsoft.com/office/officeart/2005/8/layout/vList2"/>
    <dgm:cxn modelId="{EAB15AE1-1156-7546-A9C3-1348830C5555}" type="presParOf" srcId="{FA04075B-AEC8-8B46-BEA4-CC1C65A1DFDA}" destId="{55ED401F-8B65-D549-8832-2E8A412D4CA1}" srcOrd="9" destOrd="0" presId="urn:microsoft.com/office/officeart/2005/8/layout/vList2"/>
    <dgm:cxn modelId="{91886828-D9D9-274D-92FF-FC37CFF40D14}" type="presParOf" srcId="{FA04075B-AEC8-8B46-BEA4-CC1C65A1DFDA}" destId="{1E84B5E7-FE56-BF4B-B4BF-9B8CDB80FF5F}" srcOrd="10" destOrd="0" presId="urn:microsoft.com/office/officeart/2005/8/layout/vList2"/>
    <dgm:cxn modelId="{1FE36A7B-0095-FF4A-BA50-B8A644B92C20}" type="presParOf" srcId="{FA04075B-AEC8-8B46-BEA4-CC1C65A1DFDA}" destId="{832D4540-562C-9246-8C6B-D53B1D4C7E95}" srcOrd="11" destOrd="0" presId="urn:microsoft.com/office/officeart/2005/8/layout/vList2"/>
    <dgm:cxn modelId="{FF29EBF2-0543-F946-91A2-42ED3BF34DC9}" type="presParOf" srcId="{FA04075B-AEC8-8B46-BEA4-CC1C65A1DFDA}" destId="{3A655158-BA83-674A-BBD7-68BC3EDA8D16}" srcOrd="12" destOrd="0" presId="urn:microsoft.com/office/officeart/2005/8/layout/vList2"/>
    <dgm:cxn modelId="{2CFBA6F2-55CA-074F-B4BF-0B1A26E9FB4D}" type="presParOf" srcId="{FA04075B-AEC8-8B46-BEA4-CC1C65A1DFDA}" destId="{9EC249C6-A4AF-C842-92EA-980DE5D3DE12}" srcOrd="13" destOrd="0" presId="urn:microsoft.com/office/officeart/2005/8/layout/vList2"/>
    <dgm:cxn modelId="{515AB192-FEF7-1D44-9370-C22487D5B6CD}" type="presParOf" srcId="{FA04075B-AEC8-8B46-BEA4-CC1C65A1DFDA}" destId="{7CDD5E49-1F0F-4F41-84EA-850FB0DD5AD3}" srcOrd="14" destOrd="0" presId="urn:microsoft.com/office/officeart/2005/8/layout/vList2"/>
    <dgm:cxn modelId="{C2D32C1D-6B7C-A445-8598-5ABB22702BF6}" type="presParOf" srcId="{FA04075B-AEC8-8B46-BEA4-CC1C65A1DFDA}" destId="{C4D07167-14B7-4C4F-9E98-ED8B51532214}" srcOrd="15" destOrd="0" presId="urn:microsoft.com/office/officeart/2005/8/layout/vList2"/>
    <dgm:cxn modelId="{5EF808C1-40CA-544A-94EE-B9D34953D968}" type="presParOf" srcId="{FA04075B-AEC8-8B46-BEA4-CC1C65A1DFDA}" destId="{4DD5C187-69A2-2945-90C4-67DC3AC8C5C3}" srcOrd="1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2B7DD96-EF04-4221-AA1D-AF6549B57023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1E3AB079-437B-49B2-9E92-CC6A56C59448}">
      <dgm:prSet/>
      <dgm:spPr/>
      <dgm:t>
        <a:bodyPr/>
        <a:lstStyle/>
        <a:p>
          <a:pPr>
            <a:defRPr cap="all"/>
          </a:pPr>
          <a:r>
            <a:rPr lang="en-AU"/>
            <a:t>Start with one task: Automate emails or meeting minutes</a:t>
          </a:r>
          <a:endParaRPr lang="en-US"/>
        </a:p>
      </dgm:t>
    </dgm:pt>
    <dgm:pt modelId="{57C41E65-D4D3-4527-A412-68D0115C8A1C}" type="parTrans" cxnId="{741D0A56-5484-46D4-A0E1-CFFBDD63AE7B}">
      <dgm:prSet/>
      <dgm:spPr/>
      <dgm:t>
        <a:bodyPr/>
        <a:lstStyle/>
        <a:p>
          <a:endParaRPr lang="en-US"/>
        </a:p>
      </dgm:t>
    </dgm:pt>
    <dgm:pt modelId="{3C9BDD66-3937-4674-B898-4571B940CDD5}" type="sibTrans" cxnId="{741D0A56-5484-46D4-A0E1-CFFBDD63AE7B}">
      <dgm:prSet/>
      <dgm:spPr/>
      <dgm:t>
        <a:bodyPr/>
        <a:lstStyle/>
        <a:p>
          <a:endParaRPr lang="en-US"/>
        </a:p>
      </dgm:t>
    </dgm:pt>
    <dgm:pt modelId="{BFF56527-F3E1-455F-804F-E9BF9D0E131F}">
      <dgm:prSet/>
      <dgm:spPr/>
      <dgm:t>
        <a:bodyPr/>
        <a:lstStyle/>
        <a:p>
          <a:pPr>
            <a:defRPr cap="all"/>
          </a:pPr>
          <a:r>
            <a:rPr lang="en-AU"/>
            <a:t>Scale gradually as comfort with AI grows</a:t>
          </a:r>
          <a:endParaRPr lang="en-US"/>
        </a:p>
      </dgm:t>
    </dgm:pt>
    <dgm:pt modelId="{E55D683E-BE85-44C5-86E4-E253193EA6B8}" type="parTrans" cxnId="{050C27C2-9506-4262-B9F7-D20DBB3B6D92}">
      <dgm:prSet/>
      <dgm:spPr/>
      <dgm:t>
        <a:bodyPr/>
        <a:lstStyle/>
        <a:p>
          <a:endParaRPr lang="en-US"/>
        </a:p>
      </dgm:t>
    </dgm:pt>
    <dgm:pt modelId="{C8E5986A-A951-4210-86A8-F03C6A5524F4}" type="sibTrans" cxnId="{050C27C2-9506-4262-B9F7-D20DBB3B6D92}">
      <dgm:prSet/>
      <dgm:spPr/>
      <dgm:t>
        <a:bodyPr/>
        <a:lstStyle/>
        <a:p>
          <a:endParaRPr lang="en-US"/>
        </a:p>
      </dgm:t>
    </dgm:pt>
    <dgm:pt modelId="{0D5D8C5B-1D92-4985-BFC2-8382B4C415D0}">
      <dgm:prSet/>
      <dgm:spPr/>
      <dgm:t>
        <a:bodyPr/>
        <a:lstStyle/>
        <a:p>
          <a:pPr>
            <a:defRPr cap="all"/>
          </a:pPr>
          <a:r>
            <a:rPr lang="en-AU"/>
            <a:t>AI tools are accessible, no expertise required</a:t>
          </a:r>
          <a:endParaRPr lang="en-US"/>
        </a:p>
      </dgm:t>
    </dgm:pt>
    <dgm:pt modelId="{A6BDAFAF-12B2-49B9-8119-F2E78278C208}" type="parTrans" cxnId="{5C4C0621-8FB3-4EC9-BB7F-932764A04931}">
      <dgm:prSet/>
      <dgm:spPr/>
      <dgm:t>
        <a:bodyPr/>
        <a:lstStyle/>
        <a:p>
          <a:endParaRPr lang="en-US"/>
        </a:p>
      </dgm:t>
    </dgm:pt>
    <dgm:pt modelId="{A96EBE25-D9F3-425A-9E61-476FA97CA053}" type="sibTrans" cxnId="{5C4C0621-8FB3-4EC9-BB7F-932764A04931}">
      <dgm:prSet/>
      <dgm:spPr/>
      <dgm:t>
        <a:bodyPr/>
        <a:lstStyle/>
        <a:p>
          <a:endParaRPr lang="en-US"/>
        </a:p>
      </dgm:t>
    </dgm:pt>
    <dgm:pt modelId="{AB7363CE-B219-4333-AFC0-4D601A2CCEF1}" type="pres">
      <dgm:prSet presAssocID="{82B7DD96-EF04-4221-AA1D-AF6549B57023}" presName="root" presStyleCnt="0">
        <dgm:presLayoutVars>
          <dgm:dir/>
          <dgm:resizeHandles val="exact"/>
        </dgm:presLayoutVars>
      </dgm:prSet>
      <dgm:spPr/>
    </dgm:pt>
    <dgm:pt modelId="{C930DFBF-F966-466F-95AA-F3228043205D}" type="pres">
      <dgm:prSet presAssocID="{1E3AB079-437B-49B2-9E92-CC6A56C59448}" presName="compNode" presStyleCnt="0"/>
      <dgm:spPr/>
    </dgm:pt>
    <dgm:pt modelId="{8F8EED8B-431B-4BC7-AC24-18861FC20E0F}" type="pres">
      <dgm:prSet presAssocID="{1E3AB079-437B-49B2-9E92-CC6A56C59448}" presName="iconBgRect" presStyleLbl="bgShp" presStyleIdx="0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93E2516A-83C1-49D9-840C-4FB20C43973E}" type="pres">
      <dgm:prSet presAssocID="{1E3AB079-437B-49B2-9E92-CC6A56C59448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mail"/>
        </a:ext>
      </dgm:extLst>
    </dgm:pt>
    <dgm:pt modelId="{0BB424CF-B4DF-455C-925D-8E29F5B81CE1}" type="pres">
      <dgm:prSet presAssocID="{1E3AB079-437B-49B2-9E92-CC6A56C59448}" presName="spaceRect" presStyleCnt="0"/>
      <dgm:spPr/>
    </dgm:pt>
    <dgm:pt modelId="{A0DA5FDF-4BB8-406A-9195-B0B865FC8ED9}" type="pres">
      <dgm:prSet presAssocID="{1E3AB079-437B-49B2-9E92-CC6A56C59448}" presName="textRect" presStyleLbl="revTx" presStyleIdx="0" presStyleCnt="3">
        <dgm:presLayoutVars>
          <dgm:chMax val="1"/>
          <dgm:chPref val="1"/>
        </dgm:presLayoutVars>
      </dgm:prSet>
      <dgm:spPr/>
    </dgm:pt>
    <dgm:pt modelId="{D6965706-10A9-4650-A877-D8D300A43623}" type="pres">
      <dgm:prSet presAssocID="{3C9BDD66-3937-4674-B898-4571B940CDD5}" presName="sibTrans" presStyleCnt="0"/>
      <dgm:spPr/>
    </dgm:pt>
    <dgm:pt modelId="{BC3A9FBF-36B7-45FF-9845-BC094B15D6B4}" type="pres">
      <dgm:prSet presAssocID="{BFF56527-F3E1-455F-804F-E9BF9D0E131F}" presName="compNode" presStyleCnt="0"/>
      <dgm:spPr/>
    </dgm:pt>
    <dgm:pt modelId="{DB88F91F-E94F-4807-B5E2-76C9A730A9AA}" type="pres">
      <dgm:prSet presAssocID="{BFF56527-F3E1-455F-804F-E9BF9D0E131F}" presName="iconBgRect" presStyleLbl="bgShp" presStyleIdx="1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FAB01C80-40AD-4CC1-806A-A08DABF77A21}" type="pres">
      <dgm:prSet presAssocID="{BFF56527-F3E1-455F-804F-E9BF9D0E131F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A127C163-73D4-4461-991C-7019F8FB91F3}" type="pres">
      <dgm:prSet presAssocID="{BFF56527-F3E1-455F-804F-E9BF9D0E131F}" presName="spaceRect" presStyleCnt="0"/>
      <dgm:spPr/>
    </dgm:pt>
    <dgm:pt modelId="{11B5F05F-7E6A-4556-86FB-BBC4FC866AE4}" type="pres">
      <dgm:prSet presAssocID="{BFF56527-F3E1-455F-804F-E9BF9D0E131F}" presName="textRect" presStyleLbl="revTx" presStyleIdx="1" presStyleCnt="3">
        <dgm:presLayoutVars>
          <dgm:chMax val="1"/>
          <dgm:chPref val="1"/>
        </dgm:presLayoutVars>
      </dgm:prSet>
      <dgm:spPr/>
    </dgm:pt>
    <dgm:pt modelId="{F551FBF3-ECAA-4C91-B10E-A6582F84F586}" type="pres">
      <dgm:prSet presAssocID="{C8E5986A-A951-4210-86A8-F03C6A5524F4}" presName="sibTrans" presStyleCnt="0"/>
      <dgm:spPr/>
    </dgm:pt>
    <dgm:pt modelId="{A2E42A55-98A4-42FF-B308-F6E533093A15}" type="pres">
      <dgm:prSet presAssocID="{0D5D8C5B-1D92-4985-BFC2-8382B4C415D0}" presName="compNode" presStyleCnt="0"/>
      <dgm:spPr/>
    </dgm:pt>
    <dgm:pt modelId="{31E92750-C5F9-4012-AEAB-955352EF1381}" type="pres">
      <dgm:prSet presAssocID="{0D5D8C5B-1D92-4985-BFC2-8382B4C415D0}" presName="iconBgRect" presStyleLbl="bgShp" presStyleIdx="2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EB9B3431-DBD3-431A-86D1-49859B3EE016}" type="pres">
      <dgm:prSet presAssocID="{0D5D8C5B-1D92-4985-BFC2-8382B4C415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ears"/>
        </a:ext>
      </dgm:extLst>
    </dgm:pt>
    <dgm:pt modelId="{72CD6906-9EEA-45CA-995F-AB64A26BED14}" type="pres">
      <dgm:prSet presAssocID="{0D5D8C5B-1D92-4985-BFC2-8382B4C415D0}" presName="spaceRect" presStyleCnt="0"/>
      <dgm:spPr/>
    </dgm:pt>
    <dgm:pt modelId="{5BF2CC20-3DD3-401A-A98C-0D0D7832B519}" type="pres">
      <dgm:prSet presAssocID="{0D5D8C5B-1D92-4985-BFC2-8382B4C415D0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440CAF1D-B155-4340-8519-25AD60AF3489}" type="presOf" srcId="{BFF56527-F3E1-455F-804F-E9BF9D0E131F}" destId="{11B5F05F-7E6A-4556-86FB-BBC4FC866AE4}" srcOrd="0" destOrd="0" presId="urn:microsoft.com/office/officeart/2018/5/layout/IconLeafLabelList"/>
    <dgm:cxn modelId="{5C4C0621-8FB3-4EC9-BB7F-932764A04931}" srcId="{82B7DD96-EF04-4221-AA1D-AF6549B57023}" destId="{0D5D8C5B-1D92-4985-BFC2-8382B4C415D0}" srcOrd="2" destOrd="0" parTransId="{A6BDAFAF-12B2-49B9-8119-F2E78278C208}" sibTransId="{A96EBE25-D9F3-425A-9E61-476FA97CA053}"/>
    <dgm:cxn modelId="{2E49BE38-F330-4A58-9692-6958A04647CD}" type="presOf" srcId="{0D5D8C5B-1D92-4985-BFC2-8382B4C415D0}" destId="{5BF2CC20-3DD3-401A-A98C-0D0D7832B519}" srcOrd="0" destOrd="0" presId="urn:microsoft.com/office/officeart/2018/5/layout/IconLeafLabelList"/>
    <dgm:cxn modelId="{741D0A56-5484-46D4-A0E1-CFFBDD63AE7B}" srcId="{82B7DD96-EF04-4221-AA1D-AF6549B57023}" destId="{1E3AB079-437B-49B2-9E92-CC6A56C59448}" srcOrd="0" destOrd="0" parTransId="{57C41E65-D4D3-4527-A412-68D0115C8A1C}" sibTransId="{3C9BDD66-3937-4674-B898-4571B940CDD5}"/>
    <dgm:cxn modelId="{47F8DE7A-F08A-4E96-94BD-F00DABDE7DED}" type="presOf" srcId="{82B7DD96-EF04-4221-AA1D-AF6549B57023}" destId="{AB7363CE-B219-4333-AFC0-4D601A2CCEF1}" srcOrd="0" destOrd="0" presId="urn:microsoft.com/office/officeart/2018/5/layout/IconLeafLabelList"/>
    <dgm:cxn modelId="{4ADB7BA5-7C02-45C4-BD07-507BA6B45936}" type="presOf" srcId="{1E3AB079-437B-49B2-9E92-CC6A56C59448}" destId="{A0DA5FDF-4BB8-406A-9195-B0B865FC8ED9}" srcOrd="0" destOrd="0" presId="urn:microsoft.com/office/officeart/2018/5/layout/IconLeafLabelList"/>
    <dgm:cxn modelId="{050C27C2-9506-4262-B9F7-D20DBB3B6D92}" srcId="{82B7DD96-EF04-4221-AA1D-AF6549B57023}" destId="{BFF56527-F3E1-455F-804F-E9BF9D0E131F}" srcOrd="1" destOrd="0" parTransId="{E55D683E-BE85-44C5-86E4-E253193EA6B8}" sibTransId="{C8E5986A-A951-4210-86A8-F03C6A5524F4}"/>
    <dgm:cxn modelId="{2041F0D3-98C0-4AE9-814C-32CB79B8BEFF}" type="presParOf" srcId="{AB7363CE-B219-4333-AFC0-4D601A2CCEF1}" destId="{C930DFBF-F966-466F-95AA-F3228043205D}" srcOrd="0" destOrd="0" presId="urn:microsoft.com/office/officeart/2018/5/layout/IconLeafLabelList"/>
    <dgm:cxn modelId="{3E0DC6F2-F62B-46D7-B4C3-AD60E84C590F}" type="presParOf" srcId="{C930DFBF-F966-466F-95AA-F3228043205D}" destId="{8F8EED8B-431B-4BC7-AC24-18861FC20E0F}" srcOrd="0" destOrd="0" presId="urn:microsoft.com/office/officeart/2018/5/layout/IconLeafLabelList"/>
    <dgm:cxn modelId="{D5B8C183-F041-44FD-A37B-08B8FA8316D5}" type="presParOf" srcId="{C930DFBF-F966-466F-95AA-F3228043205D}" destId="{93E2516A-83C1-49D9-840C-4FB20C43973E}" srcOrd="1" destOrd="0" presId="urn:microsoft.com/office/officeart/2018/5/layout/IconLeafLabelList"/>
    <dgm:cxn modelId="{2945F621-C500-4FC4-9707-6043C743A04B}" type="presParOf" srcId="{C930DFBF-F966-466F-95AA-F3228043205D}" destId="{0BB424CF-B4DF-455C-925D-8E29F5B81CE1}" srcOrd="2" destOrd="0" presId="urn:microsoft.com/office/officeart/2018/5/layout/IconLeafLabelList"/>
    <dgm:cxn modelId="{ECD23045-D01D-47B3-8AD5-4EB70666A200}" type="presParOf" srcId="{C930DFBF-F966-466F-95AA-F3228043205D}" destId="{A0DA5FDF-4BB8-406A-9195-B0B865FC8ED9}" srcOrd="3" destOrd="0" presId="urn:microsoft.com/office/officeart/2018/5/layout/IconLeafLabelList"/>
    <dgm:cxn modelId="{7E85EEE4-95D9-487A-ABBF-7D9707F9FD18}" type="presParOf" srcId="{AB7363CE-B219-4333-AFC0-4D601A2CCEF1}" destId="{D6965706-10A9-4650-A877-D8D300A43623}" srcOrd="1" destOrd="0" presId="urn:microsoft.com/office/officeart/2018/5/layout/IconLeafLabelList"/>
    <dgm:cxn modelId="{51E18288-A567-4B35-8FC2-B38B9D055132}" type="presParOf" srcId="{AB7363CE-B219-4333-AFC0-4D601A2CCEF1}" destId="{BC3A9FBF-36B7-45FF-9845-BC094B15D6B4}" srcOrd="2" destOrd="0" presId="urn:microsoft.com/office/officeart/2018/5/layout/IconLeafLabelList"/>
    <dgm:cxn modelId="{5CE9B51D-C4F5-433D-9745-2B46FACBF692}" type="presParOf" srcId="{BC3A9FBF-36B7-45FF-9845-BC094B15D6B4}" destId="{DB88F91F-E94F-4807-B5E2-76C9A730A9AA}" srcOrd="0" destOrd="0" presId="urn:microsoft.com/office/officeart/2018/5/layout/IconLeafLabelList"/>
    <dgm:cxn modelId="{FE44325A-64AB-4E33-9E6E-58C071B23AE8}" type="presParOf" srcId="{BC3A9FBF-36B7-45FF-9845-BC094B15D6B4}" destId="{FAB01C80-40AD-4CC1-806A-A08DABF77A21}" srcOrd="1" destOrd="0" presId="urn:microsoft.com/office/officeart/2018/5/layout/IconLeafLabelList"/>
    <dgm:cxn modelId="{DD6C94EF-DBAD-4211-A239-9B07D255AE03}" type="presParOf" srcId="{BC3A9FBF-36B7-45FF-9845-BC094B15D6B4}" destId="{A127C163-73D4-4461-991C-7019F8FB91F3}" srcOrd="2" destOrd="0" presId="urn:microsoft.com/office/officeart/2018/5/layout/IconLeafLabelList"/>
    <dgm:cxn modelId="{20E467D1-A359-4896-AB8E-A25BA6E02064}" type="presParOf" srcId="{BC3A9FBF-36B7-45FF-9845-BC094B15D6B4}" destId="{11B5F05F-7E6A-4556-86FB-BBC4FC866AE4}" srcOrd="3" destOrd="0" presId="urn:microsoft.com/office/officeart/2018/5/layout/IconLeafLabelList"/>
    <dgm:cxn modelId="{53BE7F10-5DBB-4EC0-87D9-BF8F5006ACE3}" type="presParOf" srcId="{AB7363CE-B219-4333-AFC0-4D601A2CCEF1}" destId="{F551FBF3-ECAA-4C91-B10E-A6582F84F586}" srcOrd="3" destOrd="0" presId="urn:microsoft.com/office/officeart/2018/5/layout/IconLeafLabelList"/>
    <dgm:cxn modelId="{DAFFD8E7-BBC4-4400-BA53-012EB73827B5}" type="presParOf" srcId="{AB7363CE-B219-4333-AFC0-4D601A2CCEF1}" destId="{A2E42A55-98A4-42FF-B308-F6E533093A15}" srcOrd="4" destOrd="0" presId="urn:microsoft.com/office/officeart/2018/5/layout/IconLeafLabelList"/>
    <dgm:cxn modelId="{80E060A2-2F79-445B-8DB0-688A13692B30}" type="presParOf" srcId="{A2E42A55-98A4-42FF-B308-F6E533093A15}" destId="{31E92750-C5F9-4012-AEAB-955352EF1381}" srcOrd="0" destOrd="0" presId="urn:microsoft.com/office/officeart/2018/5/layout/IconLeafLabelList"/>
    <dgm:cxn modelId="{2DB384C5-5D8F-4CBF-B6FA-EE40346460DF}" type="presParOf" srcId="{A2E42A55-98A4-42FF-B308-F6E533093A15}" destId="{EB9B3431-DBD3-431A-86D1-49859B3EE016}" srcOrd="1" destOrd="0" presId="urn:microsoft.com/office/officeart/2018/5/layout/IconLeafLabelList"/>
    <dgm:cxn modelId="{470DA3FE-5A62-4A08-A8A0-0134382CEEDD}" type="presParOf" srcId="{A2E42A55-98A4-42FF-B308-F6E533093A15}" destId="{72CD6906-9EEA-45CA-995F-AB64A26BED14}" srcOrd="2" destOrd="0" presId="urn:microsoft.com/office/officeart/2018/5/layout/IconLeafLabelList"/>
    <dgm:cxn modelId="{BA4DE3D3-4DB4-480C-8CF0-7E21B245B5E3}" type="presParOf" srcId="{A2E42A55-98A4-42FF-B308-F6E533093A15}" destId="{5BF2CC20-3DD3-401A-A98C-0D0D7832B519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813D33-FC4C-6240-8810-550728D5FAD7}">
      <dsp:nvSpPr>
        <dsp:cNvPr id="0" name=""/>
        <dsp:cNvSpPr/>
      </dsp:nvSpPr>
      <dsp:spPr>
        <a:xfrm>
          <a:off x="0" y="429331"/>
          <a:ext cx="10515600" cy="108166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4300" kern="1200"/>
            <a:t>Rotary’s motto: Service Above Self</a:t>
          </a:r>
          <a:endParaRPr lang="en-US" sz="4300" kern="1200"/>
        </a:p>
      </dsp:txBody>
      <dsp:txXfrm>
        <a:off x="52802" y="482133"/>
        <a:ext cx="10409996" cy="976060"/>
      </dsp:txXfrm>
    </dsp:sp>
    <dsp:sp modelId="{D73214A9-2106-A343-AD26-AD7D328B174A}">
      <dsp:nvSpPr>
        <dsp:cNvPr id="0" name=""/>
        <dsp:cNvSpPr/>
      </dsp:nvSpPr>
      <dsp:spPr>
        <a:xfrm>
          <a:off x="0" y="1634836"/>
          <a:ext cx="10515600" cy="108166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4300" kern="1200"/>
            <a:t>The challenge: Time &amp; resource constraints</a:t>
          </a:r>
          <a:endParaRPr lang="en-US" sz="4300" kern="1200"/>
        </a:p>
      </dsp:txBody>
      <dsp:txXfrm>
        <a:off x="52802" y="1687638"/>
        <a:ext cx="10409996" cy="976060"/>
      </dsp:txXfrm>
    </dsp:sp>
    <dsp:sp modelId="{ED1EBAFF-707C-0547-A6F7-68326064B8A3}">
      <dsp:nvSpPr>
        <dsp:cNvPr id="0" name=""/>
        <dsp:cNvSpPr/>
      </dsp:nvSpPr>
      <dsp:spPr>
        <a:xfrm>
          <a:off x="0" y="2840341"/>
          <a:ext cx="10515600" cy="108166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4300" kern="1200"/>
            <a:t>The solution: Leveraging AI to amplify efforts</a:t>
          </a:r>
          <a:endParaRPr lang="en-US" sz="4300" kern="1200"/>
        </a:p>
      </dsp:txBody>
      <dsp:txXfrm>
        <a:off x="52802" y="2893143"/>
        <a:ext cx="10409996" cy="97606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FED4E-E467-4F65-AD9A-9F37BFBE1FC0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A6BAD1-7C6E-428F-A7B1-90C5D73E7E5D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BD2862-5FE4-48AE-B4FA-D3754AA27033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500" kern="1200"/>
            <a:t>Chatbots to engage potential members</a:t>
          </a:r>
          <a:endParaRPr lang="en-US" sz="2500" kern="1200"/>
        </a:p>
      </dsp:txBody>
      <dsp:txXfrm>
        <a:off x="1844034" y="682"/>
        <a:ext cx="4401230" cy="1596566"/>
      </dsp:txXfrm>
    </dsp:sp>
    <dsp:sp modelId="{D3EC3014-CAF1-4810-AC44-5440DB1A77AF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ABF343-1FD2-4AAD-A6AC-82069B7FFCDC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01F379-07C7-442A-BE80-FBEE56BD39B5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500" kern="1200"/>
            <a:t>AI-powered surveys for community feedback</a:t>
          </a:r>
          <a:endParaRPr lang="en-US" sz="2500" kern="1200"/>
        </a:p>
      </dsp:txBody>
      <dsp:txXfrm>
        <a:off x="1844034" y="1996390"/>
        <a:ext cx="4401230" cy="1596566"/>
      </dsp:txXfrm>
    </dsp:sp>
    <dsp:sp modelId="{B5BC0900-251B-4CB0-A138-623E984509C3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87C7B6-9EF5-4CBF-8D4A-3AD2A437D5AD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7932DB-65FB-430D-A24E-95DB133929D9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500" kern="1200"/>
            <a:t>Partnerships with local businesses using AI</a:t>
          </a:r>
          <a:endParaRPr lang="en-US" sz="2500" kern="1200"/>
        </a:p>
      </dsp:txBody>
      <dsp:txXfrm>
        <a:off x="1844034" y="3992098"/>
        <a:ext cx="4401230" cy="159656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A6F000-94FF-4C7F-A038-02D96734DB8F}">
      <dsp:nvSpPr>
        <dsp:cNvPr id="0" name=""/>
        <dsp:cNvSpPr/>
      </dsp:nvSpPr>
      <dsp:spPr>
        <a:xfrm>
          <a:off x="679050" y="578169"/>
          <a:ext cx="1887187" cy="188718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CB9A9B-E770-482E-B5BA-BA91F45C6A13}">
      <dsp:nvSpPr>
        <dsp:cNvPr id="0" name=""/>
        <dsp:cNvSpPr/>
      </dsp:nvSpPr>
      <dsp:spPr>
        <a:xfrm>
          <a:off x="1081237" y="980356"/>
          <a:ext cx="1082812" cy="108281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63E4FA-5CA8-4A1F-A542-747D8EC643B8}">
      <dsp:nvSpPr>
        <dsp:cNvPr id="0" name=""/>
        <dsp:cNvSpPr/>
      </dsp:nvSpPr>
      <dsp:spPr>
        <a:xfrm>
          <a:off x="75768" y="3053169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AU" sz="2100" kern="1200"/>
            <a:t>AI is an enabler, not a replacement</a:t>
          </a:r>
          <a:endParaRPr lang="en-US" sz="2100" kern="1200"/>
        </a:p>
      </dsp:txBody>
      <dsp:txXfrm>
        <a:off x="75768" y="3053169"/>
        <a:ext cx="3093750" cy="720000"/>
      </dsp:txXfrm>
    </dsp:sp>
    <dsp:sp modelId="{579E8DEB-6493-48B3-A6EA-A35CAA88D1A9}">
      <dsp:nvSpPr>
        <dsp:cNvPr id="0" name=""/>
        <dsp:cNvSpPr/>
      </dsp:nvSpPr>
      <dsp:spPr>
        <a:xfrm>
          <a:off x="4314206" y="578169"/>
          <a:ext cx="1887187" cy="188718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8E4BB4-B0DF-4EC1-BFB2-2EEBE010CFFB}">
      <dsp:nvSpPr>
        <dsp:cNvPr id="0" name=""/>
        <dsp:cNvSpPr/>
      </dsp:nvSpPr>
      <dsp:spPr>
        <a:xfrm>
          <a:off x="4716393" y="980356"/>
          <a:ext cx="1082812" cy="108281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386D5C-7E64-47E4-AAFB-E6DAEA0AF918}">
      <dsp:nvSpPr>
        <dsp:cNvPr id="0" name=""/>
        <dsp:cNvSpPr/>
      </dsp:nvSpPr>
      <dsp:spPr>
        <a:xfrm>
          <a:off x="3710925" y="3053169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AU" sz="2100" kern="1200"/>
            <a:t>Start small, experiment, and scale</a:t>
          </a:r>
          <a:endParaRPr lang="en-US" sz="2100" kern="1200"/>
        </a:p>
      </dsp:txBody>
      <dsp:txXfrm>
        <a:off x="3710925" y="3053169"/>
        <a:ext cx="3093750" cy="720000"/>
      </dsp:txXfrm>
    </dsp:sp>
    <dsp:sp modelId="{5C275B67-E0CD-49FE-BC5E-24ECDDE6B91F}">
      <dsp:nvSpPr>
        <dsp:cNvPr id="0" name=""/>
        <dsp:cNvSpPr/>
      </dsp:nvSpPr>
      <dsp:spPr>
        <a:xfrm>
          <a:off x="7949362" y="578169"/>
          <a:ext cx="1887187" cy="188718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3971E1-5058-4FFA-BFFF-649E8736AA78}">
      <dsp:nvSpPr>
        <dsp:cNvPr id="0" name=""/>
        <dsp:cNvSpPr/>
      </dsp:nvSpPr>
      <dsp:spPr>
        <a:xfrm>
          <a:off x="8351550" y="980356"/>
          <a:ext cx="1082812" cy="108281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C11ADA-3B82-4EFC-9ED6-D87CDFC2ACE8}">
      <dsp:nvSpPr>
        <dsp:cNvPr id="0" name=""/>
        <dsp:cNvSpPr/>
      </dsp:nvSpPr>
      <dsp:spPr>
        <a:xfrm>
          <a:off x="7346081" y="3053169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AU" sz="2100" kern="1200"/>
            <a:t>Focus on impact, not the tool</a:t>
          </a:r>
          <a:endParaRPr lang="en-US" sz="2100" kern="1200"/>
        </a:p>
      </dsp:txBody>
      <dsp:txXfrm>
        <a:off x="7346081" y="3053169"/>
        <a:ext cx="309375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AAE3E3-F68D-2F40-B264-CEFC13D08BF8}">
      <dsp:nvSpPr>
        <dsp:cNvPr id="0" name=""/>
        <dsp:cNvSpPr/>
      </dsp:nvSpPr>
      <dsp:spPr>
        <a:xfrm>
          <a:off x="0" y="1080567"/>
          <a:ext cx="2957512" cy="18780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A99A20-3D23-504B-B272-D24F0C2C9053}">
      <dsp:nvSpPr>
        <dsp:cNvPr id="0" name=""/>
        <dsp:cNvSpPr/>
      </dsp:nvSpPr>
      <dsp:spPr>
        <a:xfrm>
          <a:off x="328612" y="1392749"/>
          <a:ext cx="2957512" cy="18780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600" kern="1200"/>
            <a:t>Manual admin tasks: Meeting notes, emails, follow-ups</a:t>
          </a:r>
          <a:endParaRPr lang="en-US" sz="2600" kern="1200"/>
        </a:p>
      </dsp:txBody>
      <dsp:txXfrm>
        <a:off x="383617" y="1447754"/>
        <a:ext cx="2847502" cy="1768010"/>
      </dsp:txXfrm>
    </dsp:sp>
    <dsp:sp modelId="{B35C9BEA-F187-D640-85BD-AA8CE2AF1E4A}">
      <dsp:nvSpPr>
        <dsp:cNvPr id="0" name=""/>
        <dsp:cNvSpPr/>
      </dsp:nvSpPr>
      <dsp:spPr>
        <a:xfrm>
          <a:off x="3614737" y="1080567"/>
          <a:ext cx="2957512" cy="18780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38A643-2462-D54A-B4DF-32F556332DC2}">
      <dsp:nvSpPr>
        <dsp:cNvPr id="0" name=""/>
        <dsp:cNvSpPr/>
      </dsp:nvSpPr>
      <dsp:spPr>
        <a:xfrm>
          <a:off x="3943350" y="1392749"/>
          <a:ext cx="2957512" cy="18780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600" kern="1200"/>
            <a:t>Limited outreach and impact</a:t>
          </a:r>
          <a:endParaRPr lang="en-US" sz="2600" kern="1200"/>
        </a:p>
      </dsp:txBody>
      <dsp:txXfrm>
        <a:off x="3998355" y="1447754"/>
        <a:ext cx="2847502" cy="1768010"/>
      </dsp:txXfrm>
    </dsp:sp>
    <dsp:sp modelId="{313469D5-C21C-6449-A18D-88CE107EE8B3}">
      <dsp:nvSpPr>
        <dsp:cNvPr id="0" name=""/>
        <dsp:cNvSpPr/>
      </dsp:nvSpPr>
      <dsp:spPr>
        <a:xfrm>
          <a:off x="7229475" y="1080567"/>
          <a:ext cx="2957512" cy="18780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6AEB0F-F257-144F-A2B6-A31172DA4422}">
      <dsp:nvSpPr>
        <dsp:cNvPr id="0" name=""/>
        <dsp:cNvSpPr/>
      </dsp:nvSpPr>
      <dsp:spPr>
        <a:xfrm>
          <a:off x="7558087" y="1392749"/>
          <a:ext cx="2957512" cy="18780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600" kern="1200"/>
            <a:t>Traditional communication methods</a:t>
          </a:r>
          <a:endParaRPr lang="en-US" sz="2600" kern="1200"/>
        </a:p>
      </dsp:txBody>
      <dsp:txXfrm>
        <a:off x="7613092" y="1447754"/>
        <a:ext cx="2847502" cy="17680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A078C7-4CD9-CB4E-B2DF-4B337A7A1BB6}">
      <dsp:nvSpPr>
        <dsp:cNvPr id="0" name=""/>
        <dsp:cNvSpPr/>
      </dsp:nvSpPr>
      <dsp:spPr>
        <a:xfrm>
          <a:off x="0" y="86213"/>
          <a:ext cx="6245265" cy="17269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4100" kern="1200"/>
            <a:t>Automating repetitive tasks</a:t>
          </a:r>
          <a:endParaRPr lang="en-US" sz="4100" kern="1200"/>
        </a:p>
      </dsp:txBody>
      <dsp:txXfrm>
        <a:off x="84301" y="170514"/>
        <a:ext cx="6076663" cy="1558318"/>
      </dsp:txXfrm>
    </dsp:sp>
    <dsp:sp modelId="{28986C85-1F72-8243-8B43-CF406ACDDB0A}">
      <dsp:nvSpPr>
        <dsp:cNvPr id="0" name=""/>
        <dsp:cNvSpPr/>
      </dsp:nvSpPr>
      <dsp:spPr>
        <a:xfrm>
          <a:off x="0" y="1931213"/>
          <a:ext cx="6245265" cy="1726920"/>
        </a:xfrm>
        <a:prstGeom prst="roundRect">
          <a:avLst/>
        </a:prstGeom>
        <a:solidFill>
          <a:schemeClr val="accent2">
            <a:hueOff val="1901703"/>
            <a:satOff val="-38256"/>
            <a:lumOff val="-1372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4100" kern="1200"/>
            <a:t>Enhancing personalization in member communication</a:t>
          </a:r>
          <a:endParaRPr lang="en-US" sz="4100" kern="1200"/>
        </a:p>
      </dsp:txBody>
      <dsp:txXfrm>
        <a:off x="84301" y="2015514"/>
        <a:ext cx="6076663" cy="1558318"/>
      </dsp:txXfrm>
    </dsp:sp>
    <dsp:sp modelId="{E9805A94-37E2-8B48-80B3-27AE2F2526F2}">
      <dsp:nvSpPr>
        <dsp:cNvPr id="0" name=""/>
        <dsp:cNvSpPr/>
      </dsp:nvSpPr>
      <dsp:spPr>
        <a:xfrm>
          <a:off x="0" y="3776213"/>
          <a:ext cx="6245265" cy="1726920"/>
        </a:xfrm>
        <a:prstGeom prst="roundRect">
          <a:avLst/>
        </a:prstGeom>
        <a:solidFill>
          <a:schemeClr val="accent2">
            <a:hueOff val="3803405"/>
            <a:satOff val="-76511"/>
            <a:lumOff val="-27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4100" kern="1200"/>
            <a:t>AI for content creation and engagement</a:t>
          </a:r>
          <a:endParaRPr lang="en-US" sz="4100" kern="1200"/>
        </a:p>
      </dsp:txBody>
      <dsp:txXfrm>
        <a:off x="84301" y="3860514"/>
        <a:ext cx="6076663" cy="155831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C1B248-4A47-482D-A14D-F50E6B0B6726}">
      <dsp:nvSpPr>
        <dsp:cNvPr id="0" name=""/>
        <dsp:cNvSpPr/>
      </dsp:nvSpPr>
      <dsp:spPr>
        <a:xfrm>
          <a:off x="2044800" y="375669"/>
          <a:ext cx="2196000" cy="2196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23B0FF-559B-4B9A-B44F-BDBC549AE1E7}">
      <dsp:nvSpPr>
        <dsp:cNvPr id="0" name=""/>
        <dsp:cNvSpPr/>
      </dsp:nvSpPr>
      <dsp:spPr>
        <a:xfrm>
          <a:off x="2512800" y="843669"/>
          <a:ext cx="1260000" cy="126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A8614D-294F-4E01-B0FD-68990E2C35B2}">
      <dsp:nvSpPr>
        <dsp:cNvPr id="0" name=""/>
        <dsp:cNvSpPr/>
      </dsp:nvSpPr>
      <dsp:spPr>
        <a:xfrm>
          <a:off x="1342800" y="3255669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AU" sz="1200" kern="1200"/>
            <a:t>• </a:t>
          </a:r>
          <a:r>
            <a:rPr lang="en-AU" sz="1200" b="1" kern="1200"/>
            <a:t>Personalized Email Prompt:</a:t>
          </a:r>
          <a:endParaRPr lang="en-US" sz="1200" kern="1200"/>
        </a:p>
      </dsp:txBody>
      <dsp:txXfrm>
        <a:off x="1342800" y="3255669"/>
        <a:ext cx="3600000" cy="720000"/>
      </dsp:txXfrm>
    </dsp:sp>
    <dsp:sp modelId="{63C2667B-0DD5-4874-AEB9-D26A8FEF855B}">
      <dsp:nvSpPr>
        <dsp:cNvPr id="0" name=""/>
        <dsp:cNvSpPr/>
      </dsp:nvSpPr>
      <dsp:spPr>
        <a:xfrm>
          <a:off x="6274800" y="375669"/>
          <a:ext cx="2196000" cy="2196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1EF42E-49AD-41EC-B368-0BCA045A847C}">
      <dsp:nvSpPr>
        <dsp:cNvPr id="0" name=""/>
        <dsp:cNvSpPr/>
      </dsp:nvSpPr>
      <dsp:spPr>
        <a:xfrm>
          <a:off x="6742800" y="843669"/>
          <a:ext cx="1260000" cy="126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E8E939-6829-4A69-BDB4-DCEE754870FA}">
      <dsp:nvSpPr>
        <dsp:cNvPr id="0" name=""/>
        <dsp:cNvSpPr/>
      </dsp:nvSpPr>
      <dsp:spPr>
        <a:xfrm>
          <a:off x="5572800" y="3255669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AU" sz="1200" i="1" kern="1200" dirty="0"/>
            <a:t>“Create a personalized follow-up email to a Rotary volunteer who participated in last month’s event, thanking them and providing upcoming volunteer opportunities.”</a:t>
          </a:r>
          <a:endParaRPr lang="en-US" sz="1200" kern="1200" dirty="0"/>
        </a:p>
      </dsp:txBody>
      <dsp:txXfrm>
        <a:off x="5572800" y="3255669"/>
        <a:ext cx="3600000" cy="7200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13AD1B-8085-AF42-A10B-687EE1D6CE80}">
      <dsp:nvSpPr>
        <dsp:cNvPr id="0" name=""/>
        <dsp:cNvSpPr/>
      </dsp:nvSpPr>
      <dsp:spPr>
        <a:xfrm>
          <a:off x="0" y="108494"/>
          <a:ext cx="6245265" cy="264441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900" kern="1200"/>
            <a:t>• </a:t>
          </a:r>
          <a:r>
            <a:rPr lang="en-AU" sz="2900" b="1" kern="1200"/>
            <a:t>Social Media Prompt:</a:t>
          </a:r>
          <a:endParaRPr lang="en-US" sz="2900" kern="1200"/>
        </a:p>
      </dsp:txBody>
      <dsp:txXfrm>
        <a:off x="129090" y="237584"/>
        <a:ext cx="5987085" cy="2386239"/>
      </dsp:txXfrm>
    </dsp:sp>
    <dsp:sp modelId="{BD9EC597-0D2D-E54F-9486-4C2C7F7BB0E9}">
      <dsp:nvSpPr>
        <dsp:cNvPr id="0" name=""/>
        <dsp:cNvSpPr/>
      </dsp:nvSpPr>
      <dsp:spPr>
        <a:xfrm>
          <a:off x="0" y="2836433"/>
          <a:ext cx="6245265" cy="2644419"/>
        </a:xfrm>
        <a:prstGeom prst="roundRect">
          <a:avLst/>
        </a:prstGeom>
        <a:solidFill>
          <a:schemeClr val="accent2">
            <a:hueOff val="3803405"/>
            <a:satOff val="-76511"/>
            <a:lumOff val="-27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900" i="1" kern="1200"/>
            <a:t>“Write a short social media post for Facebook encouraging community members to join our Rotary event aimed at cleaning up the local park. Include details about how to get involved.”</a:t>
          </a:r>
          <a:endParaRPr lang="en-US" sz="2900" kern="1200"/>
        </a:p>
      </dsp:txBody>
      <dsp:txXfrm>
        <a:off x="129090" y="2965523"/>
        <a:ext cx="5987085" cy="238623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BE09B4-C685-E74E-94DC-FA760C70F782}">
      <dsp:nvSpPr>
        <dsp:cNvPr id="0" name=""/>
        <dsp:cNvSpPr/>
      </dsp:nvSpPr>
      <dsp:spPr>
        <a:xfrm rot="5400000">
          <a:off x="2641400" y="567542"/>
          <a:ext cx="1734795" cy="1509272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400" kern="1200"/>
            <a:t>Automated email campaigns with ChatGPT</a:t>
          </a:r>
          <a:endParaRPr lang="en-US" sz="1400" kern="1200"/>
        </a:p>
      </dsp:txBody>
      <dsp:txXfrm rot="-5400000">
        <a:off x="2989356" y="725120"/>
        <a:ext cx="1038882" cy="1194117"/>
      </dsp:txXfrm>
    </dsp:sp>
    <dsp:sp modelId="{B9D0C302-34BB-7941-B589-43E3D9DFD46E}">
      <dsp:nvSpPr>
        <dsp:cNvPr id="0" name=""/>
        <dsp:cNvSpPr/>
      </dsp:nvSpPr>
      <dsp:spPr>
        <a:xfrm>
          <a:off x="4309232" y="801740"/>
          <a:ext cx="1936032" cy="10408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82C667-99B5-7F42-ABAF-EF012FE2B263}">
      <dsp:nvSpPr>
        <dsp:cNvPr id="0" name=""/>
        <dsp:cNvSpPr/>
      </dsp:nvSpPr>
      <dsp:spPr>
        <a:xfrm rot="5400000">
          <a:off x="1011385" y="567542"/>
          <a:ext cx="1734795" cy="1509272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1359341" y="725120"/>
        <a:ext cx="1038882" cy="1194117"/>
      </dsp:txXfrm>
    </dsp:sp>
    <dsp:sp modelId="{9C80959F-5C36-F548-84C5-8603E9D98848}">
      <dsp:nvSpPr>
        <dsp:cNvPr id="0" name=""/>
        <dsp:cNvSpPr/>
      </dsp:nvSpPr>
      <dsp:spPr>
        <a:xfrm rot="5400000">
          <a:off x="1823270" y="2040037"/>
          <a:ext cx="1734795" cy="1509272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400" kern="1200"/>
            <a:t>Social media posts tailored to your community</a:t>
          </a:r>
          <a:endParaRPr lang="en-US" sz="1400" kern="1200"/>
        </a:p>
      </dsp:txBody>
      <dsp:txXfrm rot="-5400000">
        <a:off x="2171226" y="2197615"/>
        <a:ext cx="1038882" cy="1194117"/>
      </dsp:txXfrm>
    </dsp:sp>
    <dsp:sp modelId="{363B3948-CE73-4048-9C79-87F96BA280DD}">
      <dsp:nvSpPr>
        <dsp:cNvPr id="0" name=""/>
        <dsp:cNvSpPr/>
      </dsp:nvSpPr>
      <dsp:spPr>
        <a:xfrm>
          <a:off x="0" y="2274234"/>
          <a:ext cx="1873579" cy="10408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F4EF7B-4515-9744-BFAB-E0611E76D785}">
      <dsp:nvSpPr>
        <dsp:cNvPr id="0" name=""/>
        <dsp:cNvSpPr/>
      </dsp:nvSpPr>
      <dsp:spPr>
        <a:xfrm rot="5400000">
          <a:off x="3453284" y="2040037"/>
          <a:ext cx="1734795" cy="1509272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3801240" y="2197615"/>
        <a:ext cx="1038882" cy="1194117"/>
      </dsp:txXfrm>
    </dsp:sp>
    <dsp:sp modelId="{292E7FAA-CCF5-5349-997F-C6A16F037360}">
      <dsp:nvSpPr>
        <dsp:cNvPr id="0" name=""/>
        <dsp:cNvSpPr/>
      </dsp:nvSpPr>
      <dsp:spPr>
        <a:xfrm rot="5400000">
          <a:off x="2641400" y="3512532"/>
          <a:ext cx="1734795" cy="1509272"/>
        </a:xfrm>
        <a:prstGeom prst="hexagon">
          <a:avLst>
            <a:gd name="adj" fmla="val 25000"/>
            <a:gd name="vf" fmla="val 11547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400" kern="1200"/>
            <a:t>Streamlined meeting notes and follow-ups</a:t>
          </a:r>
          <a:endParaRPr lang="en-US" sz="1400" kern="1200"/>
        </a:p>
      </dsp:txBody>
      <dsp:txXfrm rot="-5400000">
        <a:off x="2989356" y="3670110"/>
        <a:ext cx="1038882" cy="1194117"/>
      </dsp:txXfrm>
    </dsp:sp>
    <dsp:sp modelId="{3209926B-9F6F-6748-B8FB-96BC89AF221B}">
      <dsp:nvSpPr>
        <dsp:cNvPr id="0" name=""/>
        <dsp:cNvSpPr/>
      </dsp:nvSpPr>
      <dsp:spPr>
        <a:xfrm>
          <a:off x="4309232" y="3746729"/>
          <a:ext cx="1936032" cy="10408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4AD6A5-A950-5942-B8CE-95083E3AC4DC}">
      <dsp:nvSpPr>
        <dsp:cNvPr id="0" name=""/>
        <dsp:cNvSpPr/>
      </dsp:nvSpPr>
      <dsp:spPr>
        <a:xfrm rot="5400000">
          <a:off x="1011385" y="3512532"/>
          <a:ext cx="1734795" cy="1509272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1359341" y="3670110"/>
        <a:ext cx="1038882" cy="119411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E981B0-D7B9-4A22-8957-3D9ACABDE3F2}">
      <dsp:nvSpPr>
        <dsp:cNvPr id="0" name=""/>
        <dsp:cNvSpPr/>
      </dsp:nvSpPr>
      <dsp:spPr>
        <a:xfrm>
          <a:off x="679050" y="578169"/>
          <a:ext cx="1887187" cy="188718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7FB8CF-7306-4403-992C-5FC3261B357F}">
      <dsp:nvSpPr>
        <dsp:cNvPr id="0" name=""/>
        <dsp:cNvSpPr/>
      </dsp:nvSpPr>
      <dsp:spPr>
        <a:xfrm>
          <a:off x="1081237" y="980356"/>
          <a:ext cx="1082812" cy="108281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DE1FF7-9891-4020-AB34-588496FD2AD2}">
      <dsp:nvSpPr>
        <dsp:cNvPr id="0" name=""/>
        <dsp:cNvSpPr/>
      </dsp:nvSpPr>
      <dsp:spPr>
        <a:xfrm>
          <a:off x="75768" y="3053169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AU" sz="1800" kern="1200"/>
            <a:t>AI for member growth and retention</a:t>
          </a:r>
          <a:endParaRPr lang="en-US" sz="1800" kern="1200"/>
        </a:p>
      </dsp:txBody>
      <dsp:txXfrm>
        <a:off x="75768" y="3053169"/>
        <a:ext cx="3093750" cy="720000"/>
      </dsp:txXfrm>
    </dsp:sp>
    <dsp:sp modelId="{122D2641-1F87-47B2-A983-9694065FD969}">
      <dsp:nvSpPr>
        <dsp:cNvPr id="0" name=""/>
        <dsp:cNvSpPr/>
      </dsp:nvSpPr>
      <dsp:spPr>
        <a:xfrm>
          <a:off x="4314206" y="578169"/>
          <a:ext cx="1887187" cy="188718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D157E8-ECBA-4FE9-9F85-25FBD2DCDF9E}">
      <dsp:nvSpPr>
        <dsp:cNvPr id="0" name=""/>
        <dsp:cNvSpPr/>
      </dsp:nvSpPr>
      <dsp:spPr>
        <a:xfrm>
          <a:off x="4716393" y="980356"/>
          <a:ext cx="1082812" cy="108281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AE3F81-958C-4117-9DE9-F4157F7BEC06}">
      <dsp:nvSpPr>
        <dsp:cNvPr id="0" name=""/>
        <dsp:cNvSpPr/>
      </dsp:nvSpPr>
      <dsp:spPr>
        <a:xfrm>
          <a:off x="3710925" y="3053169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AU" sz="1800" kern="1200"/>
            <a:t>Data-driven insights for community projects</a:t>
          </a:r>
          <a:endParaRPr lang="en-US" sz="1800" kern="1200"/>
        </a:p>
      </dsp:txBody>
      <dsp:txXfrm>
        <a:off x="3710925" y="3053169"/>
        <a:ext cx="3093750" cy="720000"/>
      </dsp:txXfrm>
    </dsp:sp>
    <dsp:sp modelId="{E6D3AA5D-DF2F-4774-AC25-F9F3F8363013}">
      <dsp:nvSpPr>
        <dsp:cNvPr id="0" name=""/>
        <dsp:cNvSpPr/>
      </dsp:nvSpPr>
      <dsp:spPr>
        <a:xfrm>
          <a:off x="7949362" y="578169"/>
          <a:ext cx="1887187" cy="188718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23182E-73EC-4725-AE8E-2BAE46F2D8D5}">
      <dsp:nvSpPr>
        <dsp:cNvPr id="0" name=""/>
        <dsp:cNvSpPr/>
      </dsp:nvSpPr>
      <dsp:spPr>
        <a:xfrm>
          <a:off x="8351550" y="980356"/>
          <a:ext cx="1082812" cy="108281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5F70C9-A741-4DA5-8AD6-147BEDABD7AC}">
      <dsp:nvSpPr>
        <dsp:cNvPr id="0" name=""/>
        <dsp:cNvSpPr/>
      </dsp:nvSpPr>
      <dsp:spPr>
        <a:xfrm>
          <a:off x="7346081" y="3053169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AU" sz="1800" kern="1200"/>
            <a:t>Predictive tools for project impact</a:t>
          </a:r>
          <a:endParaRPr lang="en-US" sz="1800" kern="1200"/>
        </a:p>
      </dsp:txBody>
      <dsp:txXfrm>
        <a:off x="7346081" y="3053169"/>
        <a:ext cx="3093750" cy="72000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6FA30E-B10B-6946-A70A-11C0F6CCB914}">
      <dsp:nvSpPr>
        <dsp:cNvPr id="0" name=""/>
        <dsp:cNvSpPr/>
      </dsp:nvSpPr>
      <dsp:spPr>
        <a:xfrm>
          <a:off x="0" y="50888"/>
          <a:ext cx="6245265" cy="55341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Event Planning and Management</a:t>
          </a:r>
        </a:p>
      </dsp:txBody>
      <dsp:txXfrm>
        <a:off x="27015" y="77903"/>
        <a:ext cx="6191235" cy="499380"/>
      </dsp:txXfrm>
    </dsp:sp>
    <dsp:sp modelId="{C1CAD423-2BDF-024D-81FF-B0667122D98D}">
      <dsp:nvSpPr>
        <dsp:cNvPr id="0" name=""/>
        <dsp:cNvSpPr/>
      </dsp:nvSpPr>
      <dsp:spPr>
        <a:xfrm>
          <a:off x="0" y="667658"/>
          <a:ext cx="6245265" cy="553410"/>
        </a:xfrm>
        <a:prstGeom prst="roundRect">
          <a:avLst/>
        </a:prstGeom>
        <a:solidFill>
          <a:schemeClr val="accent2">
            <a:hueOff val="475426"/>
            <a:satOff val="-9564"/>
            <a:lumOff val="-343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Community Outreach</a:t>
          </a:r>
        </a:p>
      </dsp:txBody>
      <dsp:txXfrm>
        <a:off x="27015" y="694673"/>
        <a:ext cx="6191235" cy="499380"/>
      </dsp:txXfrm>
    </dsp:sp>
    <dsp:sp modelId="{1E446FD0-8C3A-F24F-A001-8A7E5EACC7FE}">
      <dsp:nvSpPr>
        <dsp:cNvPr id="0" name=""/>
        <dsp:cNvSpPr/>
      </dsp:nvSpPr>
      <dsp:spPr>
        <a:xfrm>
          <a:off x="0" y="1284428"/>
          <a:ext cx="6245265" cy="553410"/>
        </a:xfrm>
        <a:prstGeom prst="roundRect">
          <a:avLst/>
        </a:prstGeom>
        <a:solidFill>
          <a:schemeClr val="accent2">
            <a:hueOff val="950851"/>
            <a:satOff val="-19128"/>
            <a:lumOff val="-686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Internal Communication &amp; Admin</a:t>
          </a:r>
        </a:p>
      </dsp:txBody>
      <dsp:txXfrm>
        <a:off x="27015" y="1311443"/>
        <a:ext cx="6191235" cy="499380"/>
      </dsp:txXfrm>
    </dsp:sp>
    <dsp:sp modelId="{260436FE-B239-644E-B35B-A86D7AD8EF70}">
      <dsp:nvSpPr>
        <dsp:cNvPr id="0" name=""/>
        <dsp:cNvSpPr/>
      </dsp:nvSpPr>
      <dsp:spPr>
        <a:xfrm>
          <a:off x="0" y="1901198"/>
          <a:ext cx="6245265" cy="553410"/>
        </a:xfrm>
        <a:prstGeom prst="roundRect">
          <a:avLst/>
        </a:prstGeom>
        <a:solidFill>
          <a:schemeClr val="accent2">
            <a:hueOff val="1426277"/>
            <a:satOff val="-28692"/>
            <a:lumOff val="-1029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Training &amp; Development</a:t>
          </a:r>
        </a:p>
      </dsp:txBody>
      <dsp:txXfrm>
        <a:off x="27015" y="1928213"/>
        <a:ext cx="6191235" cy="499380"/>
      </dsp:txXfrm>
    </dsp:sp>
    <dsp:sp modelId="{566CE3B2-000C-B54F-811A-63B6515BDCA6}">
      <dsp:nvSpPr>
        <dsp:cNvPr id="0" name=""/>
        <dsp:cNvSpPr/>
      </dsp:nvSpPr>
      <dsp:spPr>
        <a:xfrm>
          <a:off x="0" y="2517968"/>
          <a:ext cx="6245265" cy="553410"/>
        </a:xfrm>
        <a:prstGeom prst="roundRect">
          <a:avLst/>
        </a:prstGeom>
        <a:solidFill>
          <a:schemeClr val="accent2">
            <a:hueOff val="1901703"/>
            <a:satOff val="-38256"/>
            <a:lumOff val="-1372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Fundraising Efforts</a:t>
          </a:r>
        </a:p>
      </dsp:txBody>
      <dsp:txXfrm>
        <a:off x="27015" y="2544983"/>
        <a:ext cx="6191235" cy="499380"/>
      </dsp:txXfrm>
    </dsp:sp>
    <dsp:sp modelId="{1E84B5E7-FE56-BF4B-B4BF-9B8CDB80FF5F}">
      <dsp:nvSpPr>
        <dsp:cNvPr id="0" name=""/>
        <dsp:cNvSpPr/>
      </dsp:nvSpPr>
      <dsp:spPr>
        <a:xfrm>
          <a:off x="0" y="3134738"/>
          <a:ext cx="6245265" cy="553410"/>
        </a:xfrm>
        <a:prstGeom prst="roundRect">
          <a:avLst/>
        </a:prstGeom>
        <a:solidFill>
          <a:schemeClr val="accent2">
            <a:hueOff val="2377128"/>
            <a:satOff val="-47819"/>
            <a:lumOff val="-171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Digital Transformation</a:t>
          </a:r>
        </a:p>
      </dsp:txBody>
      <dsp:txXfrm>
        <a:off x="27015" y="3161753"/>
        <a:ext cx="6191235" cy="499380"/>
      </dsp:txXfrm>
    </dsp:sp>
    <dsp:sp modelId="{3A655158-BA83-674A-BBD7-68BC3EDA8D16}">
      <dsp:nvSpPr>
        <dsp:cNvPr id="0" name=""/>
        <dsp:cNvSpPr/>
      </dsp:nvSpPr>
      <dsp:spPr>
        <a:xfrm>
          <a:off x="0" y="3751508"/>
          <a:ext cx="6245265" cy="553410"/>
        </a:xfrm>
        <a:prstGeom prst="roundRect">
          <a:avLst/>
        </a:prstGeom>
        <a:solidFill>
          <a:schemeClr val="accent2">
            <a:hueOff val="2852554"/>
            <a:satOff val="-57383"/>
            <a:lumOff val="-20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Community Impact Reports</a:t>
          </a:r>
        </a:p>
      </dsp:txBody>
      <dsp:txXfrm>
        <a:off x="27015" y="3778523"/>
        <a:ext cx="6191235" cy="499380"/>
      </dsp:txXfrm>
    </dsp:sp>
    <dsp:sp modelId="{7CDD5E49-1F0F-4F41-84EA-850FB0DD5AD3}">
      <dsp:nvSpPr>
        <dsp:cNvPr id="0" name=""/>
        <dsp:cNvSpPr/>
      </dsp:nvSpPr>
      <dsp:spPr>
        <a:xfrm>
          <a:off x="0" y="4368278"/>
          <a:ext cx="6245265" cy="553410"/>
        </a:xfrm>
        <a:prstGeom prst="roundRect">
          <a:avLst/>
        </a:prstGeom>
        <a:solidFill>
          <a:schemeClr val="accent2">
            <a:hueOff val="3327980"/>
            <a:satOff val="-66947"/>
            <a:lumOff val="-2402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Strategic Planning</a:t>
          </a:r>
        </a:p>
      </dsp:txBody>
      <dsp:txXfrm>
        <a:off x="27015" y="4395293"/>
        <a:ext cx="6191235" cy="499380"/>
      </dsp:txXfrm>
    </dsp:sp>
    <dsp:sp modelId="{4DD5C187-69A2-2945-90C4-67DC3AC8C5C3}">
      <dsp:nvSpPr>
        <dsp:cNvPr id="0" name=""/>
        <dsp:cNvSpPr/>
      </dsp:nvSpPr>
      <dsp:spPr>
        <a:xfrm>
          <a:off x="0" y="4985048"/>
          <a:ext cx="6245265" cy="553410"/>
        </a:xfrm>
        <a:prstGeom prst="roundRect">
          <a:avLst/>
        </a:prstGeom>
        <a:solidFill>
          <a:schemeClr val="accent2">
            <a:hueOff val="3803405"/>
            <a:satOff val="-76511"/>
            <a:lumOff val="-27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Enhancing Inclusivity &amp; Diversity</a:t>
          </a:r>
        </a:p>
      </dsp:txBody>
      <dsp:txXfrm>
        <a:off x="27015" y="5012063"/>
        <a:ext cx="6191235" cy="49938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8EED8B-431B-4BC7-AC24-18861FC20E0F}">
      <dsp:nvSpPr>
        <dsp:cNvPr id="0" name=""/>
        <dsp:cNvSpPr/>
      </dsp:nvSpPr>
      <dsp:spPr>
        <a:xfrm>
          <a:off x="679050" y="578169"/>
          <a:ext cx="1887187" cy="1887187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E2516A-83C1-49D9-840C-4FB20C43973E}">
      <dsp:nvSpPr>
        <dsp:cNvPr id="0" name=""/>
        <dsp:cNvSpPr/>
      </dsp:nvSpPr>
      <dsp:spPr>
        <a:xfrm>
          <a:off x="1081237" y="980356"/>
          <a:ext cx="1082812" cy="108281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DA5FDF-4BB8-406A-9195-B0B865FC8ED9}">
      <dsp:nvSpPr>
        <dsp:cNvPr id="0" name=""/>
        <dsp:cNvSpPr/>
      </dsp:nvSpPr>
      <dsp:spPr>
        <a:xfrm>
          <a:off x="75768" y="3053169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AU" sz="1600" kern="1200"/>
            <a:t>Start with one task: Automate emails or meeting minutes</a:t>
          </a:r>
          <a:endParaRPr lang="en-US" sz="1600" kern="1200"/>
        </a:p>
      </dsp:txBody>
      <dsp:txXfrm>
        <a:off x="75768" y="3053169"/>
        <a:ext cx="3093750" cy="720000"/>
      </dsp:txXfrm>
    </dsp:sp>
    <dsp:sp modelId="{DB88F91F-E94F-4807-B5E2-76C9A730A9AA}">
      <dsp:nvSpPr>
        <dsp:cNvPr id="0" name=""/>
        <dsp:cNvSpPr/>
      </dsp:nvSpPr>
      <dsp:spPr>
        <a:xfrm>
          <a:off x="4314206" y="578169"/>
          <a:ext cx="1887187" cy="1887187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B01C80-40AD-4CC1-806A-A08DABF77A21}">
      <dsp:nvSpPr>
        <dsp:cNvPr id="0" name=""/>
        <dsp:cNvSpPr/>
      </dsp:nvSpPr>
      <dsp:spPr>
        <a:xfrm>
          <a:off x="4716393" y="980356"/>
          <a:ext cx="1082812" cy="108281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B5F05F-7E6A-4556-86FB-BBC4FC866AE4}">
      <dsp:nvSpPr>
        <dsp:cNvPr id="0" name=""/>
        <dsp:cNvSpPr/>
      </dsp:nvSpPr>
      <dsp:spPr>
        <a:xfrm>
          <a:off x="3710925" y="3053169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AU" sz="1600" kern="1200"/>
            <a:t>Scale gradually as comfort with AI grows</a:t>
          </a:r>
          <a:endParaRPr lang="en-US" sz="1600" kern="1200"/>
        </a:p>
      </dsp:txBody>
      <dsp:txXfrm>
        <a:off x="3710925" y="3053169"/>
        <a:ext cx="3093750" cy="720000"/>
      </dsp:txXfrm>
    </dsp:sp>
    <dsp:sp modelId="{31E92750-C5F9-4012-AEAB-955352EF1381}">
      <dsp:nvSpPr>
        <dsp:cNvPr id="0" name=""/>
        <dsp:cNvSpPr/>
      </dsp:nvSpPr>
      <dsp:spPr>
        <a:xfrm>
          <a:off x="7949362" y="578169"/>
          <a:ext cx="1887187" cy="1887187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9B3431-DBD3-431A-86D1-49859B3EE016}">
      <dsp:nvSpPr>
        <dsp:cNvPr id="0" name=""/>
        <dsp:cNvSpPr/>
      </dsp:nvSpPr>
      <dsp:spPr>
        <a:xfrm>
          <a:off x="8351550" y="980356"/>
          <a:ext cx="1082812" cy="108281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2CC20-3DD3-401A-A98C-0D0D7832B519}">
      <dsp:nvSpPr>
        <dsp:cNvPr id="0" name=""/>
        <dsp:cNvSpPr/>
      </dsp:nvSpPr>
      <dsp:spPr>
        <a:xfrm>
          <a:off x="7346081" y="3053169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AU" sz="1600" kern="1200"/>
            <a:t>AI tools are accessible, no expertise required</a:t>
          </a:r>
          <a:endParaRPr lang="en-US" sz="1600" kern="1200"/>
        </a:p>
      </dsp:txBody>
      <dsp:txXfrm>
        <a:off x="7346081" y="3053169"/>
        <a:ext cx="309375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E66DA5-7751-4D3D-B753-58DF3B418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10/5/24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C2A2A-62DB-40C0-8AE7-CB9B9864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1B787A8-0D67-4B7E-9B48-86BD906AB6B5}"/>
              </a:ext>
            </a:extLst>
          </p:cNvPr>
          <p:cNvCxnSpPr>
            <a:cxnSpLocks/>
          </p:cNvCxnSpPr>
          <p:nvPr/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9648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AD429-654B-4F0E-94E9-6FEF8EC67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8D60B2-06F5-4567-BE1F-BBA5270537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16F6F2-8269-4B80-8EE3-81FEE0F9D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10/5/24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BC86E4-3EDE-4EB4-B1A3-A1198AADD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1752B0-ACEC-49EF-8131-FCF35BC5C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A0462E3-375D-4E76-8886-69E06985D069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6883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23B094-F480-477B-901C-7181F88C07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052089-A920-4E52-98DC-8A5DC7B0A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074FE-F1B4-421F-A66E-FA351C8F9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10/5/24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D764BA-3AB2-45FD-ABCB-975B3FDDF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B3FEF-8252-49FD-82F2-3E5FABC65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AEB5C65-83BB-4EBD-AD22-EDA8489D0F5D}"/>
              </a:ext>
            </a:extLst>
          </p:cNvPr>
          <p:cNvCxnSpPr>
            <a:cxnSpLocks/>
          </p:cNvCxnSpPr>
          <p:nvPr/>
        </p:nvCxnSpPr>
        <p:spPr>
          <a:xfrm flipV="1">
            <a:off x="8313" y="261865"/>
            <a:ext cx="11353802" cy="1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4865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7BB2D-4E2C-4490-A2A3-4B68BCC5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10/5/24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0F15D-DD72-46D5-BF0F-F5064710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C05CAAB-DBA2-4548-AD5F-01BB97FBB207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3412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FC2D1-D3FE-4B37-8740-57444421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AF550-086C-426E-A374-85DB39570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58988-AD39-4AE9-8E6A-0907F0BE2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10/5/24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66319-82EE-408E-819F-8F8E6DBA7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1C8A6-777F-496D-8620-AE52BFC33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031F83B-57A8-4533-981C-D1FFAD2B6B6F}"/>
              </a:ext>
            </a:extLst>
          </p:cNvPr>
          <p:cNvCxnSpPr>
            <a:cxnSpLocks/>
          </p:cNvCxnSpPr>
          <p:nvPr/>
        </p:nvCxnSpPr>
        <p:spPr>
          <a:xfrm>
            <a:off x="715890" y="1701425"/>
            <a:ext cx="0" cy="5148262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8736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57166-6921-4546-BA2C-99E464681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B9122-6371-4049-B57A-33DED7DA2F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14555D-0753-4312-A26B-2338813F9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D8FDCB-69DA-4A8F-8B91-5CFF77897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10/5/24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AC8C07-E0D3-4464-AE3C-25730D75C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2596A6-734E-4AE0-BFB8-3089137BF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FB7E8F4-3FB3-45AB-A381-9093CA95AAE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6615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A2D237-A706-4712-90CA-B04517CBB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D53357-616B-47F4-944B-F979FE966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6B3EF2-2C04-480F-A570-14E520DD0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10/5/24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F5783E-3073-4F4D-8B9C-C5B18DDA5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A75FE3-6719-4790-AA00-251BC2A6E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60F34ED-DA60-4CC2-B735-B0EC5D9FEA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6679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10/5/24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7596AF9-469C-436D-B7D2-77952EF1825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7943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FF36D6-399B-43E3-84DD-9FC5119EC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10/5/24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234AB7-3B85-4028-A500-5A1BDBF45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1F40F0-9909-442F-BBA4-409D061ED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53C1207-D1C8-49E3-8837-E2B89D366FA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7984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0F214-646F-4D81-AD12-65628EC98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71768-C3FA-49EF-99EF-06E6C3B28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DA6F24-ED6C-4D12-A9D6-EE37FBD686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E6AACE-FAFB-4934-8E3C-AB5B2163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10/5/24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533EA-D0F8-4C79-8721-F190DE2D2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59BAC9-F101-4394-BBA4-3D21A3497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F3A79C9-7EDC-44F6-AC48-5DD98A7695AD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4130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CB71F-B6C2-4866-BC97-304F78816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5ED73B-8413-478D-80D7-B78B69763B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BDF226-1B94-4D2D-98B3-7B932FB17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0C4E9A-CA29-4CCD-ACFA-B29F80FBA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10/5/24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A5B7BE-3F1B-4FF3-B1D7-6E39B99D0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F18F1-E27E-470E-AE13-4755DEE63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0F08750-B7F2-4119-B151-68DE774813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8897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DA4224-F4E4-47A4-ACF7-231749390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679907-DC49-4B86-A34C-C97DBC26A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DBC8A0-34FC-4B6E-B42B-A721267D89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10/5/24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9AC0B6-4CC4-4E41-8A4D-F62E17F28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0E9BD-90BD-46AE-8A0D-06796ADB7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633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40" r:id="rId7"/>
    <p:sldLayoutId id="2147483741" r:id="rId8"/>
    <p:sldLayoutId id="2147483742" r:id="rId9"/>
    <p:sldLayoutId id="2147483743" r:id="rId10"/>
    <p:sldLayoutId id="214748375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allpaperflare.com/blue-and-teal-world-map-graphic-technology-developer-continents-wallpaper-zbkfl/download/1920x1080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58B3569-73B2-4D05-8E95-886A6EE17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5655BB-9F13-8898-0DBD-338C5E3D1E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598246"/>
            <a:ext cx="4412419" cy="3626217"/>
          </a:xfrm>
        </p:spPr>
        <p:txBody>
          <a:bodyPr anchor="t">
            <a:noAutofit/>
          </a:bodyPr>
          <a:lstStyle/>
          <a:p>
            <a:pPr algn="r"/>
            <a:r>
              <a:rPr lang="en-US" sz="5000" dirty="0">
                <a:solidFill>
                  <a:schemeClr val="bg1"/>
                </a:solidFill>
              </a:rPr>
              <a:t>Leveraging AI tools to amplify club impact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B3F8C5-2950-28B1-BDA9-12635478C2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5350213"/>
            <a:ext cx="4412417" cy="1031537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en-US" sz="3200" dirty="0">
                <a:solidFill>
                  <a:schemeClr val="bg1"/>
                </a:solidFill>
              </a:rPr>
              <a:t>PP Hamish Jones</a:t>
            </a:r>
          </a:p>
          <a:p>
            <a:pPr algn="r"/>
            <a:r>
              <a:rPr lang="en-US" sz="3200" dirty="0">
                <a:solidFill>
                  <a:schemeClr val="bg1"/>
                </a:solidFill>
              </a:rPr>
              <a:t>Rotary Club of Strathmore</a:t>
            </a:r>
          </a:p>
        </p:txBody>
      </p:sp>
      <p:sp>
        <p:nvSpPr>
          <p:cNvPr id="13" name="Graphic 17">
            <a:extLst>
              <a:ext uri="{FF2B5EF4-FFF2-40B4-BE49-F238E27FC236}">
                <a16:creationId xmlns:a16="http://schemas.microsoft.com/office/drawing/2014/main" id="{B71758F4-3F46-45DA-8AC5-4E508DA080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12034" y="1267063"/>
            <a:ext cx="139037" cy="139039"/>
          </a:xfrm>
          <a:custGeom>
            <a:avLst/>
            <a:gdLst>
              <a:gd name="connsiteX0" fmla="*/ 129600 w 139037"/>
              <a:gd name="connsiteY0" fmla="*/ 60082 h 139039"/>
              <a:gd name="connsiteX1" fmla="*/ 78955 w 139037"/>
              <a:gd name="connsiteY1" fmla="*/ 60082 h 139039"/>
              <a:gd name="connsiteX2" fmla="*/ 78955 w 139037"/>
              <a:gd name="connsiteY2" fmla="*/ 9437 h 139039"/>
              <a:gd name="connsiteX3" fmla="*/ 69519 w 139037"/>
              <a:gd name="connsiteY3" fmla="*/ 0 h 139039"/>
              <a:gd name="connsiteX4" fmla="*/ 60082 w 139037"/>
              <a:gd name="connsiteY4" fmla="*/ 9437 h 139039"/>
              <a:gd name="connsiteX5" fmla="*/ 60082 w 139037"/>
              <a:gd name="connsiteY5" fmla="*/ 60082 h 139039"/>
              <a:gd name="connsiteX6" fmla="*/ 9437 w 139037"/>
              <a:gd name="connsiteY6" fmla="*/ 60082 h 139039"/>
              <a:gd name="connsiteX7" fmla="*/ 0 w 139037"/>
              <a:gd name="connsiteY7" fmla="*/ 69520 h 139039"/>
              <a:gd name="connsiteX8" fmla="*/ 9437 w 139037"/>
              <a:gd name="connsiteY8" fmla="*/ 78957 h 139039"/>
              <a:gd name="connsiteX9" fmla="*/ 60082 w 139037"/>
              <a:gd name="connsiteY9" fmla="*/ 78957 h 139039"/>
              <a:gd name="connsiteX10" fmla="*/ 60082 w 139037"/>
              <a:gd name="connsiteY10" fmla="*/ 129602 h 139039"/>
              <a:gd name="connsiteX11" fmla="*/ 69519 w 139037"/>
              <a:gd name="connsiteY11" fmla="*/ 139039 h 139039"/>
              <a:gd name="connsiteX12" fmla="*/ 78955 w 139037"/>
              <a:gd name="connsiteY12" fmla="*/ 129602 h 139039"/>
              <a:gd name="connsiteX13" fmla="*/ 78955 w 139037"/>
              <a:gd name="connsiteY13" fmla="*/ 78957 h 139039"/>
              <a:gd name="connsiteX14" fmla="*/ 129600 w 139037"/>
              <a:gd name="connsiteY14" fmla="*/ 78957 h 139039"/>
              <a:gd name="connsiteX15" fmla="*/ 139037 w 139037"/>
              <a:gd name="connsiteY15" fmla="*/ 69520 h 139039"/>
              <a:gd name="connsiteX16" fmla="*/ 129600 w 139037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7" h="139039">
                <a:moveTo>
                  <a:pt x="129600" y="60082"/>
                </a:moveTo>
                <a:lnTo>
                  <a:pt x="78955" y="60082"/>
                </a:lnTo>
                <a:lnTo>
                  <a:pt x="78955" y="9437"/>
                </a:lnTo>
                <a:cubicBezTo>
                  <a:pt x="78955" y="4225"/>
                  <a:pt x="74730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7" y="139039"/>
                  <a:pt x="69519" y="139039"/>
                </a:cubicBezTo>
                <a:cubicBezTo>
                  <a:pt x="74730" y="139039"/>
                  <a:pt x="78955" y="134814"/>
                  <a:pt x="78955" y="129602"/>
                </a:cubicBezTo>
                <a:lnTo>
                  <a:pt x="78955" y="78957"/>
                </a:lnTo>
                <a:lnTo>
                  <a:pt x="129600" y="78957"/>
                </a:lnTo>
                <a:cubicBezTo>
                  <a:pt x="134812" y="78957"/>
                  <a:pt x="139037" y="74731"/>
                  <a:pt x="139037" y="69520"/>
                </a:cubicBezTo>
                <a:cubicBezTo>
                  <a:pt x="139037" y="64308"/>
                  <a:pt x="134812" y="60082"/>
                  <a:pt x="129600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47322" y="1589368"/>
            <a:ext cx="0" cy="5259754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D6A2702D-E62F-DC68-2CDD-87F440EA16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0861" y="-928828"/>
            <a:ext cx="10063044" cy="5484357"/>
          </a:xfrm>
          <a:prstGeom prst="rect">
            <a:avLst/>
          </a:prstGeom>
        </p:spPr>
      </p:pic>
      <p:sp>
        <p:nvSpPr>
          <p:cNvPr id="17" name="Graphic 21">
            <a:extLst>
              <a:ext uri="{FF2B5EF4-FFF2-40B4-BE49-F238E27FC236}">
                <a16:creationId xmlns:a16="http://schemas.microsoft.com/office/drawing/2014/main" id="{8D61482F-F3C5-4D66-8C5D-C6BBE3E127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752801" y="1659316"/>
            <a:ext cx="127713" cy="127714"/>
          </a:xfrm>
          <a:custGeom>
            <a:avLst/>
            <a:gdLst>
              <a:gd name="connsiteX0" fmla="*/ 63857 w 127713"/>
              <a:gd name="connsiteY0" fmla="*/ 18874 h 127714"/>
              <a:gd name="connsiteX1" fmla="*/ 108839 w 127713"/>
              <a:gd name="connsiteY1" fmla="*/ 63857 h 127714"/>
              <a:gd name="connsiteX2" fmla="*/ 63857 w 127713"/>
              <a:gd name="connsiteY2" fmla="*/ 108840 h 127714"/>
              <a:gd name="connsiteX3" fmla="*/ 18874 w 127713"/>
              <a:gd name="connsiteY3" fmla="*/ 63857 h 127714"/>
              <a:gd name="connsiteX4" fmla="*/ 63857 w 127713"/>
              <a:gd name="connsiteY4" fmla="*/ 18874 h 127714"/>
              <a:gd name="connsiteX5" fmla="*/ 63857 w 127713"/>
              <a:gd name="connsiteY5" fmla="*/ 0 h 127714"/>
              <a:gd name="connsiteX6" fmla="*/ 0 w 127713"/>
              <a:gd name="connsiteY6" fmla="*/ 63857 h 127714"/>
              <a:gd name="connsiteX7" fmla="*/ 63857 w 127713"/>
              <a:gd name="connsiteY7" fmla="*/ 127714 h 127714"/>
              <a:gd name="connsiteX8" fmla="*/ 127713 w 127713"/>
              <a:gd name="connsiteY8" fmla="*/ 63857 h 127714"/>
              <a:gd name="connsiteX9" fmla="*/ 63857 w 127713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4">
                <a:moveTo>
                  <a:pt x="63857" y="18874"/>
                </a:moveTo>
                <a:cubicBezTo>
                  <a:pt x="88700" y="18874"/>
                  <a:pt x="108839" y="39014"/>
                  <a:pt x="108839" y="63857"/>
                </a:cubicBezTo>
                <a:cubicBezTo>
                  <a:pt x="108839" y="88700"/>
                  <a:pt x="88700" y="108840"/>
                  <a:pt x="63857" y="108840"/>
                </a:cubicBezTo>
                <a:cubicBezTo>
                  <a:pt x="39013" y="108840"/>
                  <a:pt x="18874" y="88700"/>
                  <a:pt x="18874" y="63857"/>
                </a:cubicBezTo>
                <a:cubicBezTo>
                  <a:pt x="18898" y="39024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630DD7-48C4-E7E7-25FB-A7FF10F6A420}"/>
              </a:ext>
            </a:extLst>
          </p:cNvPr>
          <p:cNvSpPr txBox="1"/>
          <p:nvPr/>
        </p:nvSpPr>
        <p:spPr>
          <a:xfrm>
            <a:off x="3125857" y="2479021"/>
            <a:ext cx="6251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b="0" dirty="0">
                <a:effectLst/>
              </a:rPr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13667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53C1207-D1C8-49E3-8837-E2B89D366F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6B067B1-F4E5-4FDF-813D-C9E872E80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screenshot of a phone&#10;&#10;Description automatically generated">
            <a:extLst>
              <a:ext uri="{FF2B5EF4-FFF2-40B4-BE49-F238E27FC236}">
                <a16:creationId xmlns:a16="http://schemas.microsoft.com/office/drawing/2014/main" id="{BA2C933E-238B-796F-3A25-11E4DB14BD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6317" r="1" b="11355"/>
          <a:stretch/>
        </p:blipFill>
        <p:spPr>
          <a:xfrm>
            <a:off x="802643" y="385983"/>
            <a:ext cx="10586714" cy="597036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56AE1B2-3354-430B-9E05-2241C72EE9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0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44345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4ED704-D8B7-69C2-7491-2AF1A49AE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42237" cy="1325563"/>
          </a:xfrm>
        </p:spPr>
        <p:txBody>
          <a:bodyPr>
            <a:normAutofit/>
          </a:bodyPr>
          <a:lstStyle/>
          <a:p>
            <a:r>
              <a:rPr lang="en-AU" sz="4400" b="1">
                <a:effectLst/>
                <a:latin typeface=".SF NS"/>
              </a:rPr>
              <a:t>Enhancing Personalization in Member Communication</a:t>
            </a:r>
            <a:endParaRPr lang="en-US" sz="440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Graphic 12">
            <a:extLst>
              <a:ext uri="{FF2B5EF4-FFF2-40B4-BE49-F238E27FC236}">
                <a16:creationId xmlns:a16="http://schemas.microsoft.com/office/drawing/2014/main" id="{58BDB0EE-D238-415B-9ED8-62AA6AB2A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03882" y="591829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4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Graphic 11">
            <a:extLst>
              <a:ext uri="{FF2B5EF4-FFF2-40B4-BE49-F238E27FC236}">
                <a16:creationId xmlns:a16="http://schemas.microsoft.com/office/drawing/2014/main" id="{C5B55FC3-961D-4325-82F1-DE92B0D04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62662" y="821124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Graphic 13">
            <a:extLst>
              <a:ext uri="{FF2B5EF4-FFF2-40B4-BE49-F238E27FC236}">
                <a16:creationId xmlns:a16="http://schemas.microsoft.com/office/drawing/2014/main" id="{4C8AB332-D09E-4F28-943C-DABDD4716A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88342" y="1336268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50AC920-2A19-F888-A30A-CDE17EE1D10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925352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83636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221897-27EB-6C99-3CC7-397F3F278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en-US" sz="7200"/>
              <a:t>AI for Content Creation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CF5636A-07DB-4FB0-17B1-4ECC18F7E1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9328872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944303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69370D-B3CC-D513-B576-47A4CD282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en-AU" sz="7200" b="1">
                <a:effectLst/>
                <a:latin typeface=".SF NS"/>
              </a:rPr>
              <a:t>Real Examples of AI at Work</a:t>
            </a:r>
            <a:endParaRPr lang="en-US" sz="720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F0CD780-B080-5F98-F3E5-47D1E59DD5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9272351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422005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6AC3602-3348-4F31-9E43-076B03514E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ADCABB-2409-88E9-FF49-E36C0A503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04918" cy="1325563"/>
          </a:xfrm>
        </p:spPr>
        <p:txBody>
          <a:bodyPr>
            <a:normAutofit/>
          </a:bodyPr>
          <a:lstStyle/>
          <a:p>
            <a:r>
              <a:rPr lang="en-AU" b="1">
                <a:solidFill>
                  <a:schemeClr val="bg1"/>
                </a:solidFill>
                <a:effectLst/>
                <a:latin typeface=".SF NS"/>
              </a:rPr>
              <a:t>The Future – AI-Powered Growth</a:t>
            </a:r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4169334-264D-4176-8BDE-037249A61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Graphic 11">
            <a:extLst>
              <a:ext uri="{FF2B5EF4-FFF2-40B4-BE49-F238E27FC236}">
                <a16:creationId xmlns:a16="http://schemas.microsoft.com/office/drawing/2014/main" id="{394094B0-A6C9-44BE-9042-66EF0612F6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03882" y="591829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Graphic 10">
            <a:extLst>
              <a:ext uri="{FF2B5EF4-FFF2-40B4-BE49-F238E27FC236}">
                <a16:creationId xmlns:a16="http://schemas.microsoft.com/office/drawing/2014/main" id="{64C2CA96-0B16-4AA7-B340-33044D2385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62662" y="821124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Graphic 12">
            <a:extLst>
              <a:ext uri="{FF2B5EF4-FFF2-40B4-BE49-F238E27FC236}">
                <a16:creationId xmlns:a16="http://schemas.microsoft.com/office/drawing/2014/main" id="{1D50D7A8-F1D5-4306-8A9B-DD7A73EB8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88342" y="1336268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A516864-D932-C62A-E573-0B2404F0AC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774821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34852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68F05A-DE68-B302-E4EF-13CAB422C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en-US" sz="7200"/>
              <a:t>Potential AI Use Cases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74D1AF3-3D86-F151-0EC1-47D997F77E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8036048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46915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AC3602-3348-4F31-9E43-076B03514E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357BE4-2377-91DA-59D5-4537678A5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6755" y="365125"/>
            <a:ext cx="7161245" cy="1325563"/>
          </a:xfrm>
        </p:spPr>
        <p:txBody>
          <a:bodyPr>
            <a:normAutofit/>
          </a:bodyPr>
          <a:lstStyle/>
          <a:p>
            <a:r>
              <a:rPr lang="en-AU" sz="3600" b="1">
                <a:effectLst/>
                <a:latin typeface=".SF NS"/>
              </a:rPr>
              <a:t>The Power of Small Steps</a:t>
            </a:r>
            <a:endParaRPr lang="en-US" sz="3600"/>
          </a:p>
        </p:txBody>
      </p:sp>
      <p:sp>
        <p:nvSpPr>
          <p:cNvPr id="11" name="Graphic 11">
            <a:extLst>
              <a:ext uri="{FF2B5EF4-FFF2-40B4-BE49-F238E27FC236}">
                <a16:creationId xmlns:a16="http://schemas.microsoft.com/office/drawing/2014/main" id="{394094B0-A6C9-44BE-9042-66EF0612F6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03882" y="591829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Graphic 10">
            <a:extLst>
              <a:ext uri="{FF2B5EF4-FFF2-40B4-BE49-F238E27FC236}">
                <a16:creationId xmlns:a16="http://schemas.microsoft.com/office/drawing/2014/main" id="{64C2CA96-0B16-4AA7-B340-33044D2385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62662" y="821124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4169334-264D-4176-8BDE-037249A61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440" y="1027906"/>
            <a:ext cx="3408787" cy="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Graphic 12">
            <a:extLst>
              <a:ext uri="{FF2B5EF4-FFF2-40B4-BE49-F238E27FC236}">
                <a16:creationId xmlns:a16="http://schemas.microsoft.com/office/drawing/2014/main" id="{1D50D7A8-F1D5-4306-8A9B-DD7A73EB8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88342" y="1336268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2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4E490AC-983D-AD16-4C95-E4AA37BD6E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561262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33977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A032D0-056C-C0B6-22F2-76E6EA04D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en-US" sz="5000"/>
              <a:t>What’s possible for Rotary Club Improvement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46B76CA-D11F-9AAB-C535-3B8D0BE2EF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1410359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593458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108C0E-9858-AF0F-A35B-D73D0A372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42237" cy="1325563"/>
          </a:xfrm>
        </p:spPr>
        <p:txBody>
          <a:bodyPr>
            <a:normAutofit/>
          </a:bodyPr>
          <a:lstStyle/>
          <a:p>
            <a:r>
              <a:rPr lang="en-AU" sz="4400" b="1">
                <a:effectLst/>
                <a:latin typeface=".SF NS"/>
              </a:rPr>
              <a:t>Key Takeaways &amp; Action Steps</a:t>
            </a:r>
            <a:br>
              <a:rPr lang="en-AU" sz="4400" b="1">
                <a:effectLst/>
                <a:latin typeface=".SF NS"/>
              </a:rPr>
            </a:br>
            <a:endParaRPr lang="en-US" sz="440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Graphic 12">
            <a:extLst>
              <a:ext uri="{FF2B5EF4-FFF2-40B4-BE49-F238E27FC236}">
                <a16:creationId xmlns:a16="http://schemas.microsoft.com/office/drawing/2014/main" id="{58BDB0EE-D238-415B-9ED8-62AA6AB2A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03882" y="591829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4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Graphic 11">
            <a:extLst>
              <a:ext uri="{FF2B5EF4-FFF2-40B4-BE49-F238E27FC236}">
                <a16:creationId xmlns:a16="http://schemas.microsoft.com/office/drawing/2014/main" id="{C5B55FC3-961D-4325-82F1-DE92B0D04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62662" y="821124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Graphic 13">
            <a:extLst>
              <a:ext uri="{FF2B5EF4-FFF2-40B4-BE49-F238E27FC236}">
                <a16:creationId xmlns:a16="http://schemas.microsoft.com/office/drawing/2014/main" id="{4C8AB332-D09E-4F28-943C-DABDD4716A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88342" y="1336268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22C629F-DA67-9B06-B597-ADB38DE9CA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082716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158179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1B787A8-0D67-4B7E-9B48-86BD906AB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158B3569-73B2-4D05-8E95-886A6EE17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FE016C-243C-E27A-F507-A21D77999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98246"/>
            <a:ext cx="4412419" cy="362621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5000" b="1" i="0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Ready to jump in &amp; want more support?</a:t>
            </a:r>
          </a:p>
        </p:txBody>
      </p:sp>
      <p:sp>
        <p:nvSpPr>
          <p:cNvPr id="14" name="Graphic 17">
            <a:extLst>
              <a:ext uri="{FF2B5EF4-FFF2-40B4-BE49-F238E27FC236}">
                <a16:creationId xmlns:a16="http://schemas.microsoft.com/office/drawing/2014/main" id="{B71758F4-3F46-45DA-8AC5-4E508DA080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12034" y="1267063"/>
            <a:ext cx="139037" cy="139039"/>
          </a:xfrm>
          <a:custGeom>
            <a:avLst/>
            <a:gdLst>
              <a:gd name="connsiteX0" fmla="*/ 129600 w 139037"/>
              <a:gd name="connsiteY0" fmla="*/ 60082 h 139039"/>
              <a:gd name="connsiteX1" fmla="*/ 78955 w 139037"/>
              <a:gd name="connsiteY1" fmla="*/ 60082 h 139039"/>
              <a:gd name="connsiteX2" fmla="*/ 78955 w 139037"/>
              <a:gd name="connsiteY2" fmla="*/ 9437 h 139039"/>
              <a:gd name="connsiteX3" fmla="*/ 69519 w 139037"/>
              <a:gd name="connsiteY3" fmla="*/ 0 h 139039"/>
              <a:gd name="connsiteX4" fmla="*/ 60082 w 139037"/>
              <a:gd name="connsiteY4" fmla="*/ 9437 h 139039"/>
              <a:gd name="connsiteX5" fmla="*/ 60082 w 139037"/>
              <a:gd name="connsiteY5" fmla="*/ 60082 h 139039"/>
              <a:gd name="connsiteX6" fmla="*/ 9437 w 139037"/>
              <a:gd name="connsiteY6" fmla="*/ 60082 h 139039"/>
              <a:gd name="connsiteX7" fmla="*/ 0 w 139037"/>
              <a:gd name="connsiteY7" fmla="*/ 69520 h 139039"/>
              <a:gd name="connsiteX8" fmla="*/ 9437 w 139037"/>
              <a:gd name="connsiteY8" fmla="*/ 78957 h 139039"/>
              <a:gd name="connsiteX9" fmla="*/ 60082 w 139037"/>
              <a:gd name="connsiteY9" fmla="*/ 78957 h 139039"/>
              <a:gd name="connsiteX10" fmla="*/ 60082 w 139037"/>
              <a:gd name="connsiteY10" fmla="*/ 129602 h 139039"/>
              <a:gd name="connsiteX11" fmla="*/ 69519 w 139037"/>
              <a:gd name="connsiteY11" fmla="*/ 139039 h 139039"/>
              <a:gd name="connsiteX12" fmla="*/ 78955 w 139037"/>
              <a:gd name="connsiteY12" fmla="*/ 129602 h 139039"/>
              <a:gd name="connsiteX13" fmla="*/ 78955 w 139037"/>
              <a:gd name="connsiteY13" fmla="*/ 78957 h 139039"/>
              <a:gd name="connsiteX14" fmla="*/ 129600 w 139037"/>
              <a:gd name="connsiteY14" fmla="*/ 78957 h 139039"/>
              <a:gd name="connsiteX15" fmla="*/ 139037 w 139037"/>
              <a:gd name="connsiteY15" fmla="*/ 69520 h 139039"/>
              <a:gd name="connsiteX16" fmla="*/ 129600 w 139037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7" h="139039">
                <a:moveTo>
                  <a:pt x="129600" y="60082"/>
                </a:moveTo>
                <a:lnTo>
                  <a:pt x="78955" y="60082"/>
                </a:lnTo>
                <a:lnTo>
                  <a:pt x="78955" y="9437"/>
                </a:lnTo>
                <a:cubicBezTo>
                  <a:pt x="78955" y="4225"/>
                  <a:pt x="74730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7" y="139039"/>
                  <a:pt x="69519" y="139039"/>
                </a:cubicBezTo>
                <a:cubicBezTo>
                  <a:pt x="74730" y="139039"/>
                  <a:pt x="78955" y="134814"/>
                  <a:pt x="78955" y="129602"/>
                </a:cubicBezTo>
                <a:lnTo>
                  <a:pt x="78955" y="78957"/>
                </a:lnTo>
                <a:lnTo>
                  <a:pt x="129600" y="78957"/>
                </a:lnTo>
                <a:cubicBezTo>
                  <a:pt x="134812" y="78957"/>
                  <a:pt x="139037" y="74731"/>
                  <a:pt x="139037" y="69520"/>
                </a:cubicBezTo>
                <a:cubicBezTo>
                  <a:pt x="139037" y="64308"/>
                  <a:pt x="134812" y="60082"/>
                  <a:pt x="129600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47322" y="1589368"/>
            <a:ext cx="0" cy="5259754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Content Placeholder 4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F48171FA-EBC2-4077-1EF8-998F283A6B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80106" y="1598246"/>
            <a:ext cx="4783504" cy="4783504"/>
          </a:xfrm>
          <a:prstGeom prst="rect">
            <a:avLst/>
          </a:prstGeom>
        </p:spPr>
      </p:pic>
      <p:sp>
        <p:nvSpPr>
          <p:cNvPr id="18" name="Graphic 21">
            <a:extLst>
              <a:ext uri="{FF2B5EF4-FFF2-40B4-BE49-F238E27FC236}">
                <a16:creationId xmlns:a16="http://schemas.microsoft.com/office/drawing/2014/main" id="{8D61482F-F3C5-4D66-8C5D-C6BBE3E127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752801" y="1659316"/>
            <a:ext cx="127713" cy="127714"/>
          </a:xfrm>
          <a:custGeom>
            <a:avLst/>
            <a:gdLst>
              <a:gd name="connsiteX0" fmla="*/ 63857 w 127713"/>
              <a:gd name="connsiteY0" fmla="*/ 18874 h 127714"/>
              <a:gd name="connsiteX1" fmla="*/ 108839 w 127713"/>
              <a:gd name="connsiteY1" fmla="*/ 63857 h 127714"/>
              <a:gd name="connsiteX2" fmla="*/ 63857 w 127713"/>
              <a:gd name="connsiteY2" fmla="*/ 108840 h 127714"/>
              <a:gd name="connsiteX3" fmla="*/ 18874 w 127713"/>
              <a:gd name="connsiteY3" fmla="*/ 63857 h 127714"/>
              <a:gd name="connsiteX4" fmla="*/ 63857 w 127713"/>
              <a:gd name="connsiteY4" fmla="*/ 18874 h 127714"/>
              <a:gd name="connsiteX5" fmla="*/ 63857 w 127713"/>
              <a:gd name="connsiteY5" fmla="*/ 0 h 127714"/>
              <a:gd name="connsiteX6" fmla="*/ 0 w 127713"/>
              <a:gd name="connsiteY6" fmla="*/ 63857 h 127714"/>
              <a:gd name="connsiteX7" fmla="*/ 63857 w 127713"/>
              <a:gd name="connsiteY7" fmla="*/ 127714 h 127714"/>
              <a:gd name="connsiteX8" fmla="*/ 127713 w 127713"/>
              <a:gd name="connsiteY8" fmla="*/ 63857 h 127714"/>
              <a:gd name="connsiteX9" fmla="*/ 63857 w 127713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4">
                <a:moveTo>
                  <a:pt x="63857" y="18874"/>
                </a:moveTo>
                <a:cubicBezTo>
                  <a:pt x="88700" y="18874"/>
                  <a:pt x="108839" y="39014"/>
                  <a:pt x="108839" y="63857"/>
                </a:cubicBezTo>
                <a:cubicBezTo>
                  <a:pt x="108839" y="88700"/>
                  <a:pt x="88700" y="108840"/>
                  <a:pt x="63857" y="108840"/>
                </a:cubicBezTo>
                <a:cubicBezTo>
                  <a:pt x="39013" y="108840"/>
                  <a:pt x="18874" y="88700"/>
                  <a:pt x="18874" y="63857"/>
                </a:cubicBezTo>
                <a:cubicBezTo>
                  <a:pt x="18898" y="39024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415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18E55-64CF-589A-0E09-89FC35D64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6A6429C-2138-2D6D-B9DD-3A07B61BC49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70" y="355186"/>
            <a:ext cx="10871630" cy="6115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3529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1A940-A547-829D-298B-E8DA6831E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b="1" dirty="0">
                <a:solidFill>
                  <a:srgbClr val="0E0E0E"/>
                </a:solidFill>
                <a:effectLst/>
                <a:latin typeface=".SF NS"/>
              </a:rPr>
              <a:t>Why AI? Why Now?</a:t>
            </a: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073E915-B728-E6A9-EDF2-70E806078A9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971399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82852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79D72-06EB-64C4-4882-B516867BD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ChatGPT?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2FE449-4304-91DA-C3F0-97E49954D7F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70000" lnSpcReduction="20000"/>
          </a:bodyPr>
          <a:lstStyle/>
          <a:p>
            <a:pPr marL="342900" indent="-342900" rtl="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2100" b="0" i="0" u="none" strike="noStrike" dirty="0">
                <a:solidFill>
                  <a:srgbClr val="424242"/>
                </a:solidFill>
                <a:effectLst/>
                <a:latin typeface="Nunito" panose="020F0502020204030204" pitchFamily="34" charset="0"/>
              </a:rPr>
              <a:t>Conversational AI Language Model</a:t>
            </a:r>
            <a:endParaRPr lang="en-AU" sz="2100" b="0" dirty="0">
              <a:effectLst/>
            </a:endParaRPr>
          </a:p>
          <a:p>
            <a:pPr marL="342900" indent="-342900" rtl="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2100" b="0" i="0" u="none" strike="noStrike" dirty="0">
                <a:solidFill>
                  <a:srgbClr val="424242"/>
                </a:solidFill>
                <a:effectLst/>
                <a:latin typeface="Nunito" panose="020F0502020204030204" pitchFamily="34" charset="0"/>
              </a:rPr>
              <a:t>Created by OpenAI</a:t>
            </a:r>
            <a:endParaRPr lang="en-AU" sz="2100" b="0" dirty="0">
              <a:effectLst/>
            </a:endParaRPr>
          </a:p>
          <a:p>
            <a:pPr marL="342900" indent="-342900" rtl="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2100" b="0" i="0" u="none" strike="noStrike" dirty="0">
                <a:solidFill>
                  <a:srgbClr val="424242"/>
                </a:solidFill>
                <a:effectLst/>
                <a:latin typeface="Nunito" panose="020F0502020204030204" pitchFamily="34" charset="0"/>
              </a:rPr>
              <a:t>Free Service and Paid Options</a:t>
            </a:r>
            <a:endParaRPr lang="en-AU" sz="2100" b="0" dirty="0">
              <a:effectLst/>
            </a:endParaRPr>
          </a:p>
          <a:p>
            <a:pPr rtl="0" fontAlgn="base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2100" b="0" i="0" u="none" strike="noStrike" dirty="0">
                <a:solidFill>
                  <a:srgbClr val="424242"/>
                </a:solidFill>
                <a:effectLst/>
                <a:latin typeface="Nunito" panose="020F0502020204030204" pitchFamily="34" charset="0"/>
              </a:rPr>
              <a:t>Upgrade for higher speeds, and later models</a:t>
            </a:r>
          </a:p>
          <a:p>
            <a:pPr rtl="0">
              <a:spcBef>
                <a:spcPts val="0"/>
              </a:spcBef>
              <a:spcAft>
                <a:spcPts val="1200"/>
              </a:spcAft>
            </a:pPr>
            <a:r>
              <a:rPr lang="en-AU" sz="2100" b="0" i="0" u="none" strike="noStrike" dirty="0">
                <a:solidFill>
                  <a:srgbClr val="424242"/>
                </a:solidFill>
                <a:effectLst/>
                <a:latin typeface="Nunito" panose="020F0502020204030204" pitchFamily="34" charset="0"/>
              </a:rPr>
              <a:t>AI can help</a:t>
            </a:r>
            <a:endParaRPr lang="en-AU" sz="2100" b="0" dirty="0">
              <a:effectLst/>
            </a:endParaRPr>
          </a:p>
          <a:p>
            <a:pPr marL="342900" indent="-342900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AU" sz="2100" b="0" i="0" u="none" strike="noStrike" dirty="0">
                <a:solidFill>
                  <a:srgbClr val="424242"/>
                </a:solidFill>
                <a:effectLst/>
                <a:latin typeface="Nunito" panose="020F0502020204030204" pitchFamily="34" charset="0"/>
              </a:rPr>
              <a:t>Create effective solutions</a:t>
            </a:r>
          </a:p>
          <a:p>
            <a:pPr marL="342900" indent="-342900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AU" sz="2100" b="0" i="0" u="none" strike="noStrike" dirty="0">
                <a:solidFill>
                  <a:srgbClr val="424242"/>
                </a:solidFill>
                <a:effectLst/>
                <a:latin typeface="Nunito" panose="020F0502020204030204" pitchFamily="34" charset="0"/>
              </a:rPr>
              <a:t>Make informed choices</a:t>
            </a:r>
          </a:p>
          <a:p>
            <a:pPr marL="342900" indent="-342900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AU" sz="2100" b="0" i="0" u="none" strike="noStrike" dirty="0">
                <a:solidFill>
                  <a:srgbClr val="424242"/>
                </a:solidFill>
                <a:effectLst/>
                <a:latin typeface="Nunito" panose="020F0502020204030204" pitchFamily="34" charset="0"/>
              </a:rPr>
              <a:t>Provide impactful content</a:t>
            </a:r>
          </a:p>
          <a:p>
            <a:pPr marL="342900" indent="-342900" rtl="0" fontAlgn="base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2100" b="0" i="0" u="none" strike="noStrike" dirty="0">
                <a:solidFill>
                  <a:srgbClr val="424242"/>
                </a:solidFill>
                <a:effectLst/>
                <a:latin typeface="Nunito" panose="020F0502020204030204" pitchFamily="34" charset="0"/>
              </a:rPr>
              <a:t>And so much more</a:t>
            </a:r>
          </a:p>
          <a:p>
            <a:pPr rtl="0">
              <a:spcBef>
                <a:spcPts val="0"/>
              </a:spcBef>
              <a:spcAft>
                <a:spcPts val="1200"/>
              </a:spcAft>
            </a:pPr>
            <a:r>
              <a:rPr lang="en-AU" sz="2100" b="0" i="0" u="none" strike="noStrike" dirty="0">
                <a:solidFill>
                  <a:srgbClr val="424242"/>
                </a:solidFill>
                <a:effectLst/>
                <a:latin typeface="Nunito" panose="020F0502020204030204" pitchFamily="34" charset="0"/>
              </a:rPr>
              <a:t>Launched Nov 30, 2022</a:t>
            </a:r>
            <a:endParaRPr lang="en-AU" sz="21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1200"/>
              </a:spcAft>
            </a:pPr>
            <a:r>
              <a:rPr lang="en-AU" sz="2100" b="0" i="0" u="none" strike="noStrike" dirty="0">
                <a:solidFill>
                  <a:srgbClr val="424242"/>
                </a:solidFill>
                <a:effectLst/>
                <a:latin typeface="Nunito" panose="020F0502020204030204" pitchFamily="34" charset="0"/>
              </a:rPr>
              <a:t>Trained on Data through to December  2023</a:t>
            </a:r>
            <a:endParaRPr lang="en-AU" sz="2100" b="0" dirty="0">
              <a:effectLst/>
            </a:endParaRPr>
          </a:p>
          <a:p>
            <a:br>
              <a:rPr lang="en-AU" dirty="0"/>
            </a:br>
            <a:endParaRPr lang="en-US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EECB485E-DD6B-DD47-452A-6D561CDF07C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188" y="1313939"/>
            <a:ext cx="6172200" cy="4220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8222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C05CAAB-DBA2-4548-AD5F-01BB97FBB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AC8A09-DA29-CDCC-3407-8720A8DF8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2583" y="501651"/>
            <a:ext cx="4414848" cy="171625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ChatGPT Alternatives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 descr="A wireframe of a head with glowing dots&#10;&#10;Description automatically generated">
            <a:extLst>
              <a:ext uri="{FF2B5EF4-FFF2-40B4-BE49-F238E27FC236}">
                <a16:creationId xmlns:a16="http://schemas.microsoft.com/office/drawing/2014/main" id="{9BA3F118-4AF3-3C2C-A55A-FC3154663F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3502" r="24356"/>
          <a:stretch/>
        </p:blipFill>
        <p:spPr>
          <a:xfrm>
            <a:off x="279143" y="299509"/>
            <a:ext cx="5221625" cy="6258983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509D81-B033-381B-4486-D4E5D0EF3E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92583" y="2645922"/>
            <a:ext cx="4434721" cy="3710427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effectLst/>
              </a:rPr>
              <a:t>Google Gemini</a:t>
            </a:r>
          </a:p>
          <a:p>
            <a:pPr indent="-22860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effectLst/>
              </a:rPr>
              <a:t>Claude</a:t>
            </a:r>
          </a:p>
          <a:p>
            <a:pPr indent="-228600" fontAlgn="base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effectLst/>
              </a:rPr>
              <a:t>Perplexity AI</a:t>
            </a:r>
          </a:p>
          <a:p>
            <a:pPr indent="-228600" fontAlgn="base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dirty="0" err="1"/>
              <a:t>NotebookLM</a:t>
            </a:r>
            <a:br>
              <a:rPr lang="en-US" sz="1800" b="0" dirty="0">
                <a:effectLst/>
              </a:rPr>
            </a:br>
            <a:endParaRPr lang="en-US" sz="1800" b="0" dirty="0">
              <a:effectLst/>
            </a:endParaRPr>
          </a:p>
          <a:p>
            <a:pPr fontAlgn="base">
              <a:spcBef>
                <a:spcPts val="0"/>
              </a:spcBef>
              <a:spcAft>
                <a:spcPts val="1200"/>
              </a:spcAft>
            </a:pPr>
            <a:r>
              <a:rPr lang="en-US" sz="1800" b="1" i="0" u="none" strike="noStrike" dirty="0">
                <a:effectLst/>
              </a:rPr>
              <a:t>Other ways to use GPT4</a:t>
            </a:r>
            <a:endParaRPr lang="en-US" sz="1800" b="0" dirty="0">
              <a:effectLst/>
            </a:endParaRPr>
          </a:p>
          <a:p>
            <a:pPr indent="-228600" fontAlgn="base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effectLst/>
              </a:rPr>
              <a:t>Bing</a:t>
            </a:r>
          </a:p>
          <a:p>
            <a:pPr indent="-22860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effectLst/>
              </a:rPr>
              <a:t>Microsoft Copilot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1800" dirty="0"/>
          </a:p>
        </p:txBody>
      </p:sp>
      <p:cxnSp>
        <p:nvCxnSpPr>
          <p:cNvPr id="17" name="!!Straight Connector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2961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79F338-07BB-A88D-D068-0B5470480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42237" cy="1325563"/>
          </a:xfrm>
        </p:spPr>
        <p:txBody>
          <a:bodyPr>
            <a:normAutofit/>
          </a:bodyPr>
          <a:lstStyle/>
          <a:p>
            <a:r>
              <a:rPr lang="en-AU" b="1">
                <a:effectLst/>
                <a:latin typeface=".SF NS"/>
              </a:rPr>
              <a:t>The Past – Traditional Club Operations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Graphic 12">
            <a:extLst>
              <a:ext uri="{FF2B5EF4-FFF2-40B4-BE49-F238E27FC236}">
                <a16:creationId xmlns:a16="http://schemas.microsoft.com/office/drawing/2014/main" id="{58BDB0EE-D238-415B-9ED8-62AA6AB2A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03882" y="591829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4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Graphic 11">
            <a:extLst>
              <a:ext uri="{FF2B5EF4-FFF2-40B4-BE49-F238E27FC236}">
                <a16:creationId xmlns:a16="http://schemas.microsoft.com/office/drawing/2014/main" id="{C5B55FC3-961D-4325-82F1-DE92B0D04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62662" y="821124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Graphic 13">
            <a:extLst>
              <a:ext uri="{FF2B5EF4-FFF2-40B4-BE49-F238E27FC236}">
                <a16:creationId xmlns:a16="http://schemas.microsoft.com/office/drawing/2014/main" id="{4C8AB332-D09E-4F28-943C-DABDD4716A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88342" y="1336268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9645AC5-2A44-A47C-7BA2-76A8480AFD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590155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23737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83F4F3A-DF89-453C-A499-8C259F6A2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B8231C-8A21-B0CE-8797-A0536A90C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62487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en-AU" sz="5600" b="1">
                <a:solidFill>
                  <a:schemeClr val="bg1"/>
                </a:solidFill>
                <a:effectLst/>
                <a:latin typeface=".SF NS"/>
              </a:rPr>
              <a:t> The Present – How AI Tools Like ChatGPT Are Changing the Game</a:t>
            </a:r>
            <a:endParaRPr lang="en-US" sz="5600">
              <a:solidFill>
                <a:schemeClr val="bg1"/>
              </a:solidFill>
            </a:endParaRPr>
          </a:p>
        </p:txBody>
      </p:sp>
      <p:sp>
        <p:nvSpPr>
          <p:cNvPr id="11" name="Graphic 12">
            <a:extLst>
              <a:ext uri="{FF2B5EF4-FFF2-40B4-BE49-F238E27FC236}">
                <a16:creationId xmlns:a16="http://schemas.microsoft.com/office/drawing/2014/main" id="{58BDB0EE-D238-415B-9ED8-62AA6AB2A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3111" y="696037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Graphic 11">
            <a:extLst>
              <a:ext uri="{FF2B5EF4-FFF2-40B4-BE49-F238E27FC236}">
                <a16:creationId xmlns:a16="http://schemas.microsoft.com/office/drawing/2014/main" id="{C5B55FC3-961D-4325-82F1-DE92B0D04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791891" y="925332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solidFill>
              <a:schemeClr val="lt1">
                <a:hueOff val="0"/>
                <a:satOff val="0"/>
                <a:lumOff val="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Graphic 13">
            <a:extLst>
              <a:ext uri="{FF2B5EF4-FFF2-40B4-BE49-F238E27FC236}">
                <a16:creationId xmlns:a16="http://schemas.microsoft.com/office/drawing/2014/main" id="{4C8AB332-D09E-4F28-943C-DABDD4716A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17571" y="1440476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6764950-F9C7-1E4D-49B9-CEB957CF4C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1505233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474656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20EC12-CAF3-0C40-B6C8-E8419659F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2091" y="501651"/>
            <a:ext cx="4395340" cy="1716255"/>
          </a:xfrm>
        </p:spPr>
        <p:txBody>
          <a:bodyPr anchor="b">
            <a:normAutofit/>
          </a:bodyPr>
          <a:lstStyle/>
          <a:p>
            <a:r>
              <a:rPr lang="en-US" sz="5000"/>
              <a:t>Automating Repetitive Tasks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Open envelope">
            <a:extLst>
              <a:ext uri="{FF2B5EF4-FFF2-40B4-BE49-F238E27FC236}">
                <a16:creationId xmlns:a16="http://schemas.microsoft.com/office/drawing/2014/main" id="{B078A09D-6CA1-C4D4-5B8B-7D6425D71A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9143" y="818188"/>
            <a:ext cx="5221625" cy="522162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BE14C8-33BD-F8BC-3DF2-167290526C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2583" y="2645922"/>
            <a:ext cx="4434721" cy="3710427"/>
          </a:xfrm>
        </p:spPr>
        <p:txBody>
          <a:bodyPr anchor="t">
            <a:normAutofit/>
          </a:bodyPr>
          <a:lstStyle/>
          <a:p>
            <a:r>
              <a:rPr lang="en-AU" sz="1800" b="1" dirty="0">
                <a:effectLst/>
                <a:latin typeface=".SF NS"/>
              </a:rPr>
              <a:t>Email Campaign Prompt:</a:t>
            </a:r>
            <a:endParaRPr lang="en-AU" sz="1800" dirty="0">
              <a:effectLst/>
              <a:latin typeface=".SF NS"/>
            </a:endParaRPr>
          </a:p>
          <a:p>
            <a:r>
              <a:rPr lang="en-AU" sz="1800" i="1" dirty="0">
                <a:effectLst/>
                <a:latin typeface=".SF NS"/>
              </a:rPr>
              <a:t>“Write a welcoming email for a new Rotary member, outlining the club’s mission, next meeting details, and how they can get involved in community service.”</a:t>
            </a:r>
            <a:endParaRPr lang="en-AU" sz="1800" dirty="0">
              <a:effectLst/>
              <a:latin typeface=".SF NS"/>
            </a:endParaRPr>
          </a:p>
          <a:p>
            <a:r>
              <a:rPr lang="en-AU" sz="1800" b="1" dirty="0">
                <a:effectLst/>
                <a:latin typeface=".SF NS"/>
              </a:rPr>
              <a:t>Meeting Minutes Prompt:</a:t>
            </a:r>
            <a:endParaRPr lang="en-AU" sz="1800" dirty="0">
              <a:effectLst/>
              <a:latin typeface=".SF NS"/>
            </a:endParaRPr>
          </a:p>
          <a:p>
            <a:r>
              <a:rPr lang="en-AU" sz="1800" i="1" dirty="0">
                <a:effectLst/>
                <a:latin typeface=".SF NS"/>
              </a:rPr>
              <a:t>“Summarize key points from this recording of our Rotary meeting where the club discussed fundraising ideas for a community project.”</a:t>
            </a:r>
            <a:endParaRPr lang="en-AU" sz="1800" dirty="0">
              <a:effectLst/>
              <a:latin typeface=".SF NS"/>
            </a:endParaRPr>
          </a:p>
          <a:p>
            <a:endParaRPr lang="en-US" sz="1800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52610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53C1207-D1C8-49E3-8837-E2B89D366F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6B067B1-F4E5-4FDF-813D-C9E872E80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084FCF08-38A5-D9D2-B665-7BEE798D5E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3934" r="15827" b="-1"/>
          <a:stretch/>
        </p:blipFill>
        <p:spPr>
          <a:xfrm>
            <a:off x="802643" y="385983"/>
            <a:ext cx="10586714" cy="597036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56AE1B2-3354-430B-9E05-2241C72EE9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0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6950687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VTI">
  <a:themeElements>
    <a:clrScheme name="Office">
      <a:dk1>
        <a:srgbClr val="000000"/>
      </a:dk1>
      <a:lt1>
        <a:srgbClr val="FFFFFF"/>
      </a:lt1>
      <a:dk2>
        <a:srgbClr val="281B10"/>
      </a:dk2>
      <a:lt2>
        <a:srgbClr val="FFF9F5"/>
      </a:lt2>
      <a:accent1>
        <a:srgbClr val="EE7661"/>
      </a:accent1>
      <a:accent2>
        <a:srgbClr val="4E91F0"/>
      </a:accent2>
      <a:accent3>
        <a:srgbClr val="5B5260"/>
      </a:accent3>
      <a:accent4>
        <a:srgbClr val="2CC3B4"/>
      </a:accent4>
      <a:accent5>
        <a:srgbClr val="C097F8"/>
      </a:accent5>
      <a:accent6>
        <a:srgbClr val="FF9514"/>
      </a:accent6>
      <a:hlink>
        <a:srgbClr val="E50CBC"/>
      </a:hlink>
      <a:folHlink>
        <a:srgbClr val="6257FF"/>
      </a:folHlink>
    </a:clrScheme>
    <a:fontScheme name="Univers">
      <a:majorFont>
        <a:latin typeface="Gill Sans Nova"/>
        <a:ea typeface=""/>
        <a:cs typeface=""/>
      </a:majorFont>
      <a:minorFont>
        <a:latin typeface="Gill Sans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VTI" id="{605F9078-86F9-4258-A3E1-F8EFF02AE8CC}" vid="{4848699B-BB01-41E3-9EC4-3D97DFE5292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3146</TotalTime>
  <Words>465</Words>
  <Application>Microsoft Macintosh PowerPoint</Application>
  <PresentationFormat>Widescreen</PresentationFormat>
  <Paragraphs>79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.SF NS</vt:lpstr>
      <vt:lpstr>Arial</vt:lpstr>
      <vt:lpstr>Gill Sans Nova</vt:lpstr>
      <vt:lpstr>Nunito</vt:lpstr>
      <vt:lpstr>GradientVTI</vt:lpstr>
      <vt:lpstr>Leveraging AI tools to amplify club impact</vt:lpstr>
      <vt:lpstr>PowerPoint Presentation</vt:lpstr>
      <vt:lpstr>Why AI? Why Now?</vt:lpstr>
      <vt:lpstr>What is ChatGPT?</vt:lpstr>
      <vt:lpstr>ChatGPT Alternatives</vt:lpstr>
      <vt:lpstr>The Past – Traditional Club Operations</vt:lpstr>
      <vt:lpstr> The Present – How AI Tools Like ChatGPT Are Changing the Game</vt:lpstr>
      <vt:lpstr>Automating Repetitive Tasks</vt:lpstr>
      <vt:lpstr>PowerPoint Presentation</vt:lpstr>
      <vt:lpstr>PowerPoint Presentation</vt:lpstr>
      <vt:lpstr>Enhancing Personalization in Member Communication</vt:lpstr>
      <vt:lpstr>AI for Content Creation</vt:lpstr>
      <vt:lpstr>Real Examples of AI at Work</vt:lpstr>
      <vt:lpstr>The Future – AI-Powered Growth</vt:lpstr>
      <vt:lpstr>Potential AI Use Cases</vt:lpstr>
      <vt:lpstr>The Power of Small Steps</vt:lpstr>
      <vt:lpstr>What’s possible for Rotary Club Improvement</vt:lpstr>
      <vt:lpstr>Key Takeaways &amp; Action Steps </vt:lpstr>
      <vt:lpstr>Ready to jump in &amp; want more support?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Stephen O'Connell</dc:creator>
  <cp:lastModifiedBy>Hamish Jones</cp:lastModifiedBy>
  <cp:revision>3</cp:revision>
  <dcterms:created xsi:type="dcterms:W3CDTF">2024-09-28T21:57:49Z</dcterms:created>
  <dcterms:modified xsi:type="dcterms:W3CDTF">2024-10-07T10:25:02Z</dcterms:modified>
</cp:coreProperties>
</file>