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4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a3dc9e78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a3dc9e78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a3dc9e78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a3dc9e78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a3dc9e780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fa3dc9e780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a3dc9e78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fa3dc9e780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fa3dc9e780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fa3dc9e780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a3dc9e78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fa3dc9e78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fa3dc9e780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fa3dc9e780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fa3dc9e780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fa3dc9e780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fa3dc9e780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fa3dc9e780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fa3dc9e780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fa3dc9e780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fa3dc9e78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fa3dc9e78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fa3dc9e780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fa3dc9e780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fa3dc9e78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fa3dc9e78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fa3dc9e78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fa3dc9e78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fa3dc9e780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fa3dc9e780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a3dc9e780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fa3dc9e780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a3dc9e780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fa3dc9e780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fa3dc9e780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fa3dc9e780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fa3dc9e78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fa3dc9e780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fa3dc9e780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fa3dc9e780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a3dc9e780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fa3dc9e780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a3dc9e78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a3dc9e78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fa3dc9e780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fa3dc9e780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fa3dc9e780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fa3dc9e780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fa3dc9e780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fa3dc9e780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fa3dc9e780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fa3dc9e780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a3dc9e780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fa3dc9e780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fa3dc9e780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fa3dc9e780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fa3dc9e78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fa3dc9e78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fa3dc9e780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fa3dc9e780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fa3dc9e780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fa3dc9e780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fa3dc9e780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fa3dc9e780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fa3dc9e78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fa3dc9e78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fa3dc9e78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fa3dc9e78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a3dc9e78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fa3dc9e78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fa3dc9e78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fa3dc9e78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a3dc9e78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a3dc9e78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fa3dc9e780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fa3dc9e780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30"/>
            <a:ext cx="9144003" cy="512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30"/>
            <a:ext cx="9144003" cy="512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5" name="Google Shape;175;p3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95"/>
            <a:ext cx="9144003" cy="511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57"/>
            <a:ext cx="9144003" cy="5094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9" name="Google Shape;189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6" name="Google Shape;196;p3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3" name="Google Shape;203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0" name="Google Shape;210;p3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7" name="Google Shape;217;p3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4" name="Google Shape;224;p3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31" name="Google Shape;231;p3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27"/>
            <a:ext cx="9144003" cy="511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38" name="Google Shape;238;p3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45" name="Google Shape;245;p4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59"/>
            <a:ext cx="9144003" cy="510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2" name="Google Shape;252;p4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9" name="Google Shape;259;p4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97"/>
            <a:ext cx="9144003" cy="513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66" name="Google Shape;266;p4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73" name="Google Shape;273;p4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80" name="Google Shape;280;p4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59"/>
            <a:ext cx="9144003" cy="510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87" name="Google Shape;287;p4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2"/>
            <a:ext cx="9144003" cy="513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94" name="Google Shape;294;p4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" y="0"/>
            <a:ext cx="91281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01" name="Google Shape;301;p4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95"/>
            <a:ext cx="9144003" cy="511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08" name="Google Shape;308;p4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97"/>
            <a:ext cx="9144003" cy="513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15" name="Google Shape;315;p5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59"/>
            <a:ext cx="9144003" cy="510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22" name="Google Shape;322;p5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" y="0"/>
            <a:ext cx="91360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62"/>
            <a:ext cx="9144003" cy="512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30"/>
            <a:ext cx="9144003" cy="512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Mark Huddleston</dc:creator>
  <cp:lastModifiedBy>Mark Huddleston</cp:lastModifiedBy>
  <cp:revision>1</cp:revision>
  <dcterms:modified xsi:type="dcterms:W3CDTF">2024-10-28T06:27:51Z</dcterms:modified>
</cp:coreProperties>
</file>