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45" r:id="rId2"/>
    <p:sldId id="394" r:id="rId3"/>
    <p:sldId id="459" r:id="rId4"/>
    <p:sldId id="458" r:id="rId5"/>
    <p:sldId id="421" r:id="rId6"/>
    <p:sldId id="460" r:id="rId7"/>
    <p:sldId id="461" r:id="rId8"/>
    <p:sldId id="450" r:id="rId9"/>
    <p:sldId id="462" r:id="rId10"/>
    <p:sldId id="466" r:id="rId11"/>
    <p:sldId id="470" r:id="rId12"/>
    <p:sldId id="452" r:id="rId13"/>
    <p:sldId id="457" r:id="rId14"/>
    <p:sldId id="473" r:id="rId15"/>
    <p:sldId id="464" r:id="rId16"/>
    <p:sldId id="455" r:id="rId17"/>
    <p:sldId id="453" r:id="rId18"/>
    <p:sldId id="430" r:id="rId19"/>
    <p:sldId id="397" r:id="rId20"/>
    <p:sldId id="465" r:id="rId21"/>
    <p:sldId id="467" r:id="rId22"/>
    <p:sldId id="468" r:id="rId23"/>
    <p:sldId id="476" r:id="rId24"/>
    <p:sldId id="342" r:id="rId25"/>
    <p:sldId id="469" r:id="rId26"/>
    <p:sldId id="447" r:id="rId27"/>
    <p:sldId id="441" r:id="rId28"/>
    <p:sldId id="433" r:id="rId29"/>
    <p:sldId id="448" r:id="rId30"/>
    <p:sldId id="456" r:id="rId31"/>
    <p:sldId id="422" r:id="rId32"/>
    <p:sldId id="454" r:id="rId33"/>
    <p:sldId id="471" r:id="rId34"/>
    <p:sldId id="472" r:id="rId35"/>
    <p:sldId id="386" r:id="rId36"/>
    <p:sldId id="451" r:id="rId37"/>
    <p:sldId id="442" r:id="rId38"/>
    <p:sldId id="288" r:id="rId39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19" autoAdjust="0"/>
    <p:restoredTop sz="94660"/>
  </p:normalViewPr>
  <p:slideViewPr>
    <p:cSldViewPr snapToGrid="0">
      <p:cViewPr varScale="1">
        <p:scale>
          <a:sx n="77" d="100"/>
          <a:sy n="77" d="100"/>
        </p:scale>
        <p:origin x="132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1A9EE-A24A-4393-8A28-EDFA20DBBE97}" type="datetimeFigureOut">
              <a:rPr lang="en-NZ" smtClean="0"/>
              <a:t>28/10/2024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DFD6-4108-4F3D-88B3-B38A9E7B86E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20016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1A9EE-A24A-4393-8A28-EDFA20DBBE97}" type="datetimeFigureOut">
              <a:rPr lang="en-NZ" smtClean="0"/>
              <a:t>28/10/2024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DFD6-4108-4F3D-88B3-B38A9E7B86E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01975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1A9EE-A24A-4393-8A28-EDFA20DBBE97}" type="datetimeFigureOut">
              <a:rPr lang="en-NZ" smtClean="0"/>
              <a:t>28/10/2024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DFD6-4108-4F3D-88B3-B38A9E7B86E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35979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1A9EE-A24A-4393-8A28-EDFA20DBBE97}" type="datetimeFigureOut">
              <a:rPr lang="en-NZ" smtClean="0"/>
              <a:t>28/10/2024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DFD6-4108-4F3D-88B3-B38A9E7B86E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42967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1A9EE-A24A-4393-8A28-EDFA20DBBE97}" type="datetimeFigureOut">
              <a:rPr lang="en-NZ" smtClean="0"/>
              <a:t>28/10/2024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DFD6-4108-4F3D-88B3-B38A9E7B86E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49036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1A9EE-A24A-4393-8A28-EDFA20DBBE97}" type="datetimeFigureOut">
              <a:rPr lang="en-NZ" smtClean="0"/>
              <a:t>28/10/2024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DFD6-4108-4F3D-88B3-B38A9E7B86E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00207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1A9EE-A24A-4393-8A28-EDFA20DBBE97}" type="datetimeFigureOut">
              <a:rPr lang="en-NZ" smtClean="0"/>
              <a:t>28/10/2024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DFD6-4108-4F3D-88B3-B38A9E7B86E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75399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1A9EE-A24A-4393-8A28-EDFA20DBBE97}" type="datetimeFigureOut">
              <a:rPr lang="en-NZ" smtClean="0"/>
              <a:t>28/10/2024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DFD6-4108-4F3D-88B3-B38A9E7B86E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46375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1A9EE-A24A-4393-8A28-EDFA20DBBE97}" type="datetimeFigureOut">
              <a:rPr lang="en-NZ" smtClean="0"/>
              <a:t>28/10/2024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DFD6-4108-4F3D-88B3-B38A9E7B86E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24437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1A9EE-A24A-4393-8A28-EDFA20DBBE97}" type="datetimeFigureOut">
              <a:rPr lang="en-NZ" smtClean="0"/>
              <a:t>28/10/2024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DFD6-4108-4F3D-88B3-B38A9E7B86E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5054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1A9EE-A24A-4393-8A28-EDFA20DBBE97}" type="datetimeFigureOut">
              <a:rPr lang="en-NZ" smtClean="0"/>
              <a:t>28/10/2024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DFD6-4108-4F3D-88B3-B38A9E7B86E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53037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1A9EE-A24A-4393-8A28-EDFA20DBBE97}" type="datetimeFigureOut">
              <a:rPr lang="en-NZ" smtClean="0"/>
              <a:t>28/10/2024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7DFD6-4108-4F3D-88B3-B38A9E7B86E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22032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40E477-2DB2-8400-08C7-6A8F82590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76" y="1542518"/>
            <a:ext cx="3343202" cy="2875872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E1C7A2-7C3A-4898-6C18-C3E6228DFE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7184" y="1715030"/>
            <a:ext cx="4736850" cy="396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20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914ED5-CF12-7EDD-86D2-250D7EF52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291" y="457200"/>
            <a:ext cx="521141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342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ou are not afraid of change! (1)">
            <a:hlinkClick r:id="" action="ppaction://media"/>
            <a:extLst>
              <a:ext uri="{FF2B5EF4-FFF2-40B4-BE49-F238E27FC236}">
                <a16:creationId xmlns:a16="http://schemas.microsoft.com/office/drawing/2014/main" id="{0229F916-CA5D-055A-EA97-8768D58AF9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8775" y="0"/>
            <a:ext cx="3854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473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9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3F4B730-3B40-42E0-A85C-1911CB9EE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86" y="432708"/>
            <a:ext cx="7035447" cy="534337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A2AE13-55F9-3AA5-F4EA-83EE5893F274}"/>
              </a:ext>
            </a:extLst>
          </p:cNvPr>
          <p:cNvSpPr txBox="1"/>
          <p:nvPr/>
        </p:nvSpPr>
        <p:spPr>
          <a:xfrm>
            <a:off x="7481942" y="1519347"/>
            <a:ext cx="465214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>
                <a:solidFill>
                  <a:schemeClr val="bg1"/>
                </a:solidFill>
                <a:latin typeface="Arial Black" panose="020B0A04020102020204" pitchFamily="34" charset="0"/>
              </a:rPr>
              <a:t>Innovators love to experiment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>
                <a:solidFill>
                  <a:schemeClr val="bg1"/>
                </a:solidFill>
                <a:latin typeface="Arial Black" panose="020B0A04020102020204" pitchFamily="34" charset="0"/>
              </a:rPr>
              <a:t>Early adopters are usually enthusiastic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>
                <a:solidFill>
                  <a:schemeClr val="bg1"/>
                </a:solidFill>
                <a:latin typeface="Arial Black" panose="020B0A04020102020204" pitchFamily="34" charset="0"/>
              </a:rPr>
              <a:t>Pragmatists are cautious, sometimes suspicious of a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Skeptics</a:t>
            </a:r>
            <a:r>
              <a:rPr lang="en-NZ" sz="2000" dirty="0">
                <a:solidFill>
                  <a:schemeClr val="bg1"/>
                </a:solidFill>
                <a:latin typeface="Arial Black" panose="020B0A04020102020204" pitchFamily="34" charset="0"/>
              </a:rPr>
              <a:t> tend to be fearful of a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>
                <a:solidFill>
                  <a:schemeClr val="bg1"/>
                </a:solidFill>
                <a:latin typeface="Arial Black" panose="020B0A04020102020204" pitchFamily="34" charset="0"/>
              </a:rPr>
              <a:t>Traditionalists are often hostile to a change. </a:t>
            </a:r>
          </a:p>
        </p:txBody>
      </p:sp>
    </p:spTree>
    <p:extLst>
      <p:ext uri="{BB962C8B-B14F-4D97-AF65-F5344CB8AC3E}">
        <p14:creationId xmlns:p14="http://schemas.microsoft.com/office/powerpoint/2010/main" val="391417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BD1BEA-B49F-6BC0-3684-42323B6E69A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3502" y="2116644"/>
            <a:ext cx="3249239" cy="2619285"/>
          </a:xfrm>
          <a:prstGeom prst="rect">
            <a:avLst/>
          </a:prstGeom>
        </p:spPr>
      </p:pic>
      <p:pic>
        <p:nvPicPr>
          <p:cNvPr id="6" name="Picture 5" descr="A book cover with a red and yellow background&#10;&#10;Description automatically generated">
            <a:extLst>
              <a:ext uri="{FF2B5EF4-FFF2-40B4-BE49-F238E27FC236}">
                <a16:creationId xmlns:a16="http://schemas.microsoft.com/office/drawing/2014/main" id="{3616B3FE-A6C6-203C-6888-5DD6E72194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182" y="980791"/>
            <a:ext cx="3305636" cy="4890992"/>
          </a:xfrm>
          <a:prstGeom prst="rect">
            <a:avLst/>
          </a:prstGeom>
        </p:spPr>
      </p:pic>
      <p:pic>
        <p:nvPicPr>
          <p:cNvPr id="10" name="Picture 9" descr="A book cover with text and images&#10;&#10;Description automatically generated">
            <a:extLst>
              <a:ext uri="{FF2B5EF4-FFF2-40B4-BE49-F238E27FC236}">
                <a16:creationId xmlns:a16="http://schemas.microsoft.com/office/drawing/2014/main" id="{42F0FC07-4FEC-2283-33B3-F2408804139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259" y="980791"/>
            <a:ext cx="3208269" cy="489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561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9F909291-4BC2-3ED7-6454-BF37EEFD34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7887" y="457200"/>
            <a:ext cx="747622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18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puzzle pieces with a red piece missing&#10;&#10;Description automatically generated">
            <a:extLst>
              <a:ext uri="{FF2B5EF4-FFF2-40B4-BE49-F238E27FC236}">
                <a16:creationId xmlns:a16="http://schemas.microsoft.com/office/drawing/2014/main" id="{4A89CA5D-9FE5-9E43-F23F-4AD8AE95E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76" y="1905853"/>
            <a:ext cx="3343202" cy="2149201"/>
          </a:xfrm>
          <a:prstGeom prst="rect">
            <a:avLst/>
          </a:prstGeom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uzzle with a word on it&#10;&#10;Description automatically generated">
            <a:extLst>
              <a:ext uri="{FF2B5EF4-FFF2-40B4-BE49-F238E27FC236}">
                <a16:creationId xmlns:a16="http://schemas.microsoft.com/office/drawing/2014/main" id="{0F464BEE-D3F1-087F-AC39-3C2B9A97CE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5244" y="2005255"/>
            <a:ext cx="6020730" cy="338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070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65562B-D50C-2407-6A27-F60533BF2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457200"/>
            <a:ext cx="761999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594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2659D8-C884-F65B-6F19-757BE6CE333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7211" y="393013"/>
            <a:ext cx="4857578" cy="607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12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D9861F-9189-A0BA-7FB3-CCAA5097AE7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894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70BDE03-C43E-445D-98B1-EAC1C3ACD5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26"/>
          <a:stretch/>
        </p:blipFill>
        <p:spPr>
          <a:xfrm>
            <a:off x="3990063" y="457200"/>
            <a:ext cx="4211873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449B9D-1E5C-B6F6-EC8A-C27B1AD8FF6A}"/>
              </a:ext>
            </a:extLst>
          </p:cNvPr>
          <p:cNvSpPr txBox="1"/>
          <p:nvPr/>
        </p:nvSpPr>
        <p:spPr>
          <a:xfrm>
            <a:off x="8566291" y="751114"/>
            <a:ext cx="362494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000" dirty="0">
                <a:solidFill>
                  <a:schemeClr val="bg1"/>
                </a:solidFill>
                <a:latin typeface="Arial Black" panose="020B0A04020102020204" pitchFamily="34" charset="0"/>
              </a:rPr>
              <a:t>How can we improve?</a:t>
            </a:r>
          </a:p>
          <a:p>
            <a:endParaRPr lang="en-NZ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en-NZ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en-NZ" sz="2000" dirty="0">
                <a:solidFill>
                  <a:schemeClr val="bg1"/>
                </a:solidFill>
                <a:latin typeface="Arial Black" panose="020B0A04020102020204" pitchFamily="34" charset="0"/>
              </a:rPr>
              <a:t>What do you think?</a:t>
            </a:r>
          </a:p>
          <a:p>
            <a:endParaRPr lang="en-NZ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en-NZ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en-NZ" sz="2000" dirty="0">
                <a:solidFill>
                  <a:schemeClr val="bg1"/>
                </a:solidFill>
                <a:latin typeface="Arial Black" panose="020B0A04020102020204" pitchFamily="34" charset="0"/>
              </a:rPr>
              <a:t>How can I help?</a:t>
            </a:r>
          </a:p>
          <a:p>
            <a:endParaRPr lang="en-NZ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en-NZ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en-NZ" sz="2000" dirty="0">
                <a:solidFill>
                  <a:schemeClr val="bg1"/>
                </a:solidFill>
                <a:latin typeface="Arial Black" panose="020B0A04020102020204" pitchFamily="34" charset="0"/>
              </a:rPr>
              <a:t>What did we learn from this?</a:t>
            </a:r>
          </a:p>
          <a:p>
            <a:endParaRPr lang="en-NZ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en-NZ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en-NZ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B5A603-D526-AE30-8E4B-D50BEC45A3F2}"/>
              </a:ext>
            </a:extLst>
          </p:cNvPr>
          <p:cNvSpPr txBox="1"/>
          <p:nvPr/>
        </p:nvSpPr>
        <p:spPr>
          <a:xfrm>
            <a:off x="269421" y="751114"/>
            <a:ext cx="329020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000" dirty="0">
                <a:solidFill>
                  <a:schemeClr val="bg1"/>
                </a:solidFill>
                <a:latin typeface="Arial Black" panose="020B0A04020102020204" pitchFamily="34" charset="0"/>
              </a:rPr>
              <a:t>What would we do if we couldn't fail?</a:t>
            </a:r>
          </a:p>
          <a:p>
            <a:endParaRPr lang="en-NZ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en-NZ" sz="2000" dirty="0">
                <a:solidFill>
                  <a:schemeClr val="bg1"/>
                </a:solidFill>
                <a:latin typeface="Arial Black" panose="020B0A04020102020204" pitchFamily="34" charset="0"/>
              </a:rPr>
              <a:t>How did that make you feel?</a:t>
            </a:r>
          </a:p>
          <a:p>
            <a:endParaRPr lang="en-NZ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en-NZ" sz="2000" dirty="0">
                <a:solidFill>
                  <a:schemeClr val="bg1"/>
                </a:solidFill>
                <a:latin typeface="Arial Black" panose="020B0A04020102020204" pitchFamily="34" charset="0"/>
              </a:rPr>
              <a:t>What's really going on here?</a:t>
            </a:r>
          </a:p>
          <a:p>
            <a:endParaRPr lang="en-NZ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en-NZ" sz="2000" dirty="0">
                <a:solidFill>
                  <a:schemeClr val="bg1"/>
                </a:solidFill>
                <a:latin typeface="Arial Black" panose="020B0A04020102020204" pitchFamily="34" charset="0"/>
              </a:rPr>
              <a:t>Help me understand why you feel that way?</a:t>
            </a:r>
          </a:p>
          <a:p>
            <a:endParaRPr lang="en-NZ" dirty="0">
              <a:latin typeface="Arial Black" panose="020B0A04020102020204" pitchFamily="34" charset="0"/>
            </a:endParaRPr>
          </a:p>
          <a:p>
            <a:endParaRPr lang="en-NZ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11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2B6533-342F-4298-AD35-A846E7CB78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569" y="521748"/>
            <a:ext cx="4083815" cy="61410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79CD6FA-577C-47AF-AB14-1B5E75AF16D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0616" y="521749"/>
            <a:ext cx="4083815" cy="61410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BF83CE-CF80-5E9F-CE16-A75F0A22B62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7542" y="1917542"/>
            <a:ext cx="3356916" cy="302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6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DDAD66D-44D1-C738-4A75-F0FCADB3EA0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200" y="457200"/>
            <a:ext cx="5943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079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0BD0C9-7AE1-FBA4-9AC2-C0349323A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22" y="1218776"/>
            <a:ext cx="3733403" cy="351440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E85BB93-7C20-C1AB-22F8-00B70D02BEC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4031" y="1722162"/>
            <a:ext cx="5602672" cy="348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4534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 descr="A pink wood wall with white text&#10;&#10;Description automatically generated">
            <a:extLst>
              <a:ext uri="{FF2B5EF4-FFF2-40B4-BE49-F238E27FC236}">
                <a16:creationId xmlns:a16="http://schemas.microsoft.com/office/drawing/2014/main" id="{01E62985-624E-46B5-730A-9EDAABBB1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042" y="1709156"/>
            <a:ext cx="4296649" cy="3967112"/>
          </a:xfrm>
          <a:prstGeom prst="rect">
            <a:avLst/>
          </a:prstGeom>
        </p:spPr>
      </p:pic>
      <p:pic>
        <p:nvPicPr>
          <p:cNvPr id="5" name="Picture 4" descr="A colorful tree with gears on it&#10;&#10;Description automatically generated">
            <a:extLst>
              <a:ext uri="{FF2B5EF4-FFF2-40B4-BE49-F238E27FC236}">
                <a16:creationId xmlns:a16="http://schemas.microsoft.com/office/drawing/2014/main" id="{0B38DAB8-257B-BD9C-BFAD-B4200F8C40C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384" y="610728"/>
            <a:ext cx="3668734" cy="413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4907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F2F6FB-BE47-35D9-09AC-E320577E41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76" y="1112744"/>
            <a:ext cx="3343202" cy="3735420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15FC61-7C56-B31B-954C-EDCDE6F344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2053" y="1715030"/>
            <a:ext cx="3967112" cy="396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404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person with a necklace and earrings&#10;&#10;Description automatically generated">
            <a:extLst>
              <a:ext uri="{FF2B5EF4-FFF2-40B4-BE49-F238E27FC236}">
                <a16:creationId xmlns:a16="http://schemas.microsoft.com/office/drawing/2014/main" id="{18A04A88-6A84-B0EF-B388-9414FA9BDD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801" y="457200"/>
            <a:ext cx="1056639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6760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DE757B-ED7A-2D98-6D29-A414E9C1A99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76" y="1019632"/>
            <a:ext cx="3343202" cy="3921644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E67AC2-73A5-9101-8D69-27E691CA5E5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2053" y="1715030"/>
            <a:ext cx="3967112" cy="396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509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FBED6D-D501-B23F-8607-45215307E59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76" y="1308853"/>
            <a:ext cx="3343202" cy="3343202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black and white quote&#10;&#10;Description automatically generated">
            <a:extLst>
              <a:ext uri="{FF2B5EF4-FFF2-40B4-BE49-F238E27FC236}">
                <a16:creationId xmlns:a16="http://schemas.microsoft.com/office/drawing/2014/main" id="{C2FD59A2-6DF1-51E2-6C42-2BE4BD8E2C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2053" y="1715030"/>
            <a:ext cx="3967112" cy="396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822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poster with text on it&#10;&#10;Description automatically generated">
            <a:extLst>
              <a:ext uri="{FF2B5EF4-FFF2-40B4-BE49-F238E27FC236}">
                <a16:creationId xmlns:a16="http://schemas.microsoft.com/office/drawing/2014/main" id="{7B19B13A-992F-FEF1-AEEE-349F8D5026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5176" y="457200"/>
            <a:ext cx="404164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6423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 descr="A screen shot of a chart&#10;&#10;Description automatically generated">
            <a:extLst>
              <a:ext uri="{FF2B5EF4-FFF2-40B4-BE49-F238E27FC236}">
                <a16:creationId xmlns:a16="http://schemas.microsoft.com/office/drawing/2014/main" id="{53066C1B-0C78-779C-2CAB-9D7F90BC000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2017" y="1715030"/>
            <a:ext cx="4007183" cy="39671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789159-73BC-EF9D-A73F-8C2123322F2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894" y="1107173"/>
            <a:ext cx="3194581" cy="399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3453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809143-E2F0-050C-BFBB-D92774F7BDB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417" y="983891"/>
            <a:ext cx="2835119" cy="3993126"/>
          </a:xfrm>
          <a:prstGeom prst="rect">
            <a:avLst/>
          </a:prstGeom>
        </p:spPr>
      </p:pic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77F642-19CB-C6DF-7C93-D51F776C1D6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1564" y="1715030"/>
            <a:ext cx="4928089" cy="396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40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9AA395-396C-0FB7-A194-7FF1A9123E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948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12B014-4330-1CAD-DABA-A9A2DCBF89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7085" y="457200"/>
            <a:ext cx="5497829" cy="549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9439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BFDE2C-E2AC-C74A-9525-C7D7267BA22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691" y="1251781"/>
            <a:ext cx="3338784" cy="33387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CD2ABF-3086-2623-0E61-945F5D3E6B2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1286" y="1510501"/>
            <a:ext cx="4268161" cy="427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4957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33C782E7-87B8-32AC-3271-75AEEB542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0344" y="457200"/>
            <a:ext cx="693131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8783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74D240-5B22-874D-F312-C7530545F74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09" y="1332991"/>
            <a:ext cx="4535829" cy="10999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786EF6-DC88-60D5-3D8C-1B65E4CD7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817" y="1387092"/>
            <a:ext cx="5729820" cy="44774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170712-BC1E-DCFE-5A8D-817FDAACA1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363" y="3220929"/>
            <a:ext cx="2853175" cy="15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153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DC5435-4613-577B-A152-E8A1FE51A0A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997952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B6C436-3005-D0C5-A6D9-335A41286D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7952" y="0"/>
            <a:ext cx="4198588" cy="23389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7950DA-0C8D-B56F-C982-162C076D858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8478" y="2121522"/>
            <a:ext cx="4193522" cy="21510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517FA6-A32A-10AE-E930-25DCA731682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3412" y="4395799"/>
            <a:ext cx="4198588" cy="233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458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CB5258-A93B-4072-9024-9BC71EA89E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56" y="457200"/>
            <a:ext cx="1127748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574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C604B910-BD7D-3F7D-6E92-040BDF0AED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200" y="457200"/>
            <a:ext cx="5943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8039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ED1F17-BE67-794C-3AAC-0D873B2A67B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200" y="457200"/>
            <a:ext cx="5943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6805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10" y="148776"/>
            <a:ext cx="3584474" cy="35234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0BAF46-8CA5-4AF0-B420-7CEEFD0018C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10" y="4110288"/>
            <a:ext cx="3584472" cy="2277764"/>
          </a:xfrm>
          <a:prstGeom prst="rect">
            <a:avLst/>
          </a:prstGeom>
        </p:spPr>
      </p:pic>
      <p:pic>
        <p:nvPicPr>
          <p:cNvPr id="13" name="Picture 12" descr="A screenshot of a cell phone&#10;&#10;Description automatically generated">
            <a:extLst>
              <a:ext uri="{FF2B5EF4-FFF2-40B4-BE49-F238E27FC236}">
                <a16:creationId xmlns:a16="http://schemas.microsoft.com/office/drawing/2014/main" id="{596BA3F6-578A-4C3F-9EF6-0BF4D47C519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8197" y="148776"/>
            <a:ext cx="4331369" cy="35234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2B3D82-EAC0-9655-B8F2-48B0B0237E4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29" t="15432" r="5444" b="17298"/>
          <a:stretch/>
        </p:blipFill>
        <p:spPr>
          <a:xfrm rot="819542">
            <a:off x="4373587" y="4338986"/>
            <a:ext cx="2124904" cy="15693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1A67EC5-D5BB-6FF0-8750-66DE8F8C96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4318" y="148776"/>
            <a:ext cx="2943445" cy="35234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1D490F6-2583-3DFA-10EA-F6C2506DF82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9013" y="3933357"/>
            <a:ext cx="2709731" cy="17721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28CA38-9E70-F1D9-7457-6CFAB4A06D4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9013" y="5866414"/>
            <a:ext cx="2709731" cy="84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person lying down in a desert with a rocket in the sky&#10;&#10;Description automatically generated">
            <a:extLst>
              <a:ext uri="{FF2B5EF4-FFF2-40B4-BE49-F238E27FC236}">
                <a16:creationId xmlns:a16="http://schemas.microsoft.com/office/drawing/2014/main" id="{A64BA37C-0673-C455-D63C-B8A4DAA831F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35" y="983891"/>
            <a:ext cx="3204484" cy="3993126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chalkboard with white text&#10;&#10;Description automatically generated">
            <a:extLst>
              <a:ext uri="{FF2B5EF4-FFF2-40B4-BE49-F238E27FC236}">
                <a16:creationId xmlns:a16="http://schemas.microsoft.com/office/drawing/2014/main" id="{7500EDCF-E1ED-64DE-583E-AA7391AD268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6893" y="1715030"/>
            <a:ext cx="5397431" cy="396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4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E46205-C313-6121-53FA-4A4400ACC70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775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E01B55-21CB-6DE7-7A45-2A7457AB5C2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457200"/>
            <a:ext cx="11277600" cy="499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01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screenshot of a black screen with white text&#10;&#10;Description automatically generated">
            <a:extLst>
              <a:ext uri="{FF2B5EF4-FFF2-40B4-BE49-F238E27FC236}">
                <a16:creationId xmlns:a16="http://schemas.microsoft.com/office/drawing/2014/main" id="{55CBEB58-F85C-FCF5-45C1-08DA17518BB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726" y="983891"/>
            <a:ext cx="3194501" cy="3993126"/>
          </a:xfrm>
          <a:prstGeom prst="rect">
            <a:avLst/>
          </a:prstGeom>
        </p:spPr>
      </p:pic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 descr="A black and white quote&#10;&#10;Description automatically generated">
            <a:extLst>
              <a:ext uri="{FF2B5EF4-FFF2-40B4-BE49-F238E27FC236}">
                <a16:creationId xmlns:a16="http://schemas.microsoft.com/office/drawing/2014/main" id="{96413568-4C61-6F31-EC34-698EFF17203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5443" y="1715030"/>
            <a:ext cx="4220332" cy="396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964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99E4D29-5F08-447A-A2A3-AB222BB49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F67129-DDD1-F3E6-B8F7-F382B37353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084" y="171715"/>
            <a:ext cx="7812386" cy="37244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D88AA8-3838-1210-F507-68723EA46D7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5999" y="169254"/>
            <a:ext cx="3826711" cy="2066161"/>
          </a:xfrm>
          <a:prstGeom prst="rect">
            <a:avLst/>
          </a:prstGeom>
        </p:spPr>
      </p:pic>
      <p:pic>
        <p:nvPicPr>
          <p:cNvPr id="3" name="Picture 2" descr="Two women wearing matching blue and yellow shirts&#10;&#10;Description automatically generated">
            <a:extLst>
              <a:ext uri="{FF2B5EF4-FFF2-40B4-BE49-F238E27FC236}">
                <a16:creationId xmlns:a16="http://schemas.microsoft.com/office/drawing/2014/main" id="{DD7936DE-67FA-A921-90E0-734A8344C2B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087" y="4070780"/>
            <a:ext cx="3808694" cy="2624098"/>
          </a:xfrm>
          <a:prstGeom prst="rect">
            <a:avLst/>
          </a:prstGeom>
        </p:spPr>
      </p:pic>
      <p:pic>
        <p:nvPicPr>
          <p:cNvPr id="6" name="Picture 5" descr="A group of women standing next to a table&#10;&#10;Description automatically generated">
            <a:extLst>
              <a:ext uri="{FF2B5EF4-FFF2-40B4-BE49-F238E27FC236}">
                <a16:creationId xmlns:a16="http://schemas.microsoft.com/office/drawing/2014/main" id="{63A44142-2F8A-79AF-4F3E-573D847E8FD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"/>
          <a:stretch/>
        </p:blipFill>
        <p:spPr>
          <a:xfrm>
            <a:off x="4185626" y="4074509"/>
            <a:ext cx="3814183" cy="2605117"/>
          </a:xfrm>
          <a:prstGeom prst="rect">
            <a:avLst/>
          </a:prstGeom>
        </p:spPr>
      </p:pic>
      <p:pic>
        <p:nvPicPr>
          <p:cNvPr id="9" name="Picture 8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B7D7C45E-941C-EBA7-E87A-F73BCA594B7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79442" y="2391883"/>
            <a:ext cx="3826711" cy="20722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FFB0FC-5CD8-76EC-4AB8-E0833D1ABDC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3994" y="4620643"/>
            <a:ext cx="3826711" cy="206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83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B96688-8805-0B7C-EA38-E1A885F40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34" y="1336149"/>
            <a:ext cx="5044276" cy="46533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83C48A-EDC1-EA2B-5345-1D7C9161B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092" y="1336149"/>
            <a:ext cx="4735342" cy="465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41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3035</TotalTime>
  <Words>87</Words>
  <Application>Microsoft Office PowerPoint</Application>
  <PresentationFormat>Widescreen</PresentationFormat>
  <Paragraphs>23</Paragraphs>
  <Slides>38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Arial Black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Fraser Purdue</dc:creator>
  <cp:lastModifiedBy>Mark Huddleston</cp:lastModifiedBy>
  <cp:revision>193</cp:revision>
  <dcterms:created xsi:type="dcterms:W3CDTF">2021-01-27T05:22:57Z</dcterms:created>
  <dcterms:modified xsi:type="dcterms:W3CDTF">2024-10-28T06:29:13Z</dcterms:modified>
</cp:coreProperties>
</file>